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5"/>
  </p:notesMasterIdLst>
  <p:sldIdLst>
    <p:sldId id="256" r:id="rId2"/>
    <p:sldId id="257" r:id="rId3"/>
    <p:sldId id="320" r:id="rId4"/>
    <p:sldId id="321" r:id="rId5"/>
    <p:sldId id="319" r:id="rId6"/>
    <p:sldId id="308" r:id="rId7"/>
    <p:sldId id="259" r:id="rId8"/>
    <p:sldId id="260" r:id="rId9"/>
    <p:sldId id="261" r:id="rId10"/>
    <p:sldId id="262" r:id="rId11"/>
    <p:sldId id="264" r:id="rId12"/>
    <p:sldId id="265" r:id="rId13"/>
    <p:sldId id="266" r:id="rId14"/>
    <p:sldId id="267" r:id="rId15"/>
    <p:sldId id="268" r:id="rId16"/>
    <p:sldId id="269" r:id="rId17"/>
    <p:sldId id="271" r:id="rId18"/>
    <p:sldId id="273" r:id="rId19"/>
    <p:sldId id="274" r:id="rId20"/>
    <p:sldId id="275" r:id="rId21"/>
    <p:sldId id="277" r:id="rId22"/>
    <p:sldId id="311" r:id="rId23"/>
    <p:sldId id="279" r:id="rId24"/>
    <p:sldId id="280" r:id="rId25"/>
    <p:sldId id="281" r:id="rId26"/>
    <p:sldId id="282" r:id="rId27"/>
    <p:sldId id="283" r:id="rId28"/>
    <p:sldId id="284" r:id="rId29"/>
    <p:sldId id="285" r:id="rId30"/>
    <p:sldId id="286" r:id="rId31"/>
    <p:sldId id="288" r:id="rId32"/>
    <p:sldId id="314" r:id="rId33"/>
    <p:sldId id="312" r:id="rId34"/>
    <p:sldId id="289" r:id="rId35"/>
    <p:sldId id="295" r:id="rId36"/>
    <p:sldId id="315" r:id="rId37"/>
    <p:sldId id="297" r:id="rId38"/>
    <p:sldId id="316" r:id="rId39"/>
    <p:sldId id="317" r:id="rId40"/>
    <p:sldId id="318" r:id="rId41"/>
    <p:sldId id="298" r:id="rId42"/>
    <p:sldId id="304" r:id="rId43"/>
    <p:sldId id="301" r:id="rId44"/>
  </p:sldIdLst>
  <p:sldSz cx="12192000" cy="6858000"/>
  <p:notesSz cx="6797675" cy="9928225"/>
  <p:embeddedFontLst>
    <p:embeddedFont>
      <p:font typeface="Arial Narrow" panose="020B0606020202030204" pitchFamily="34" charset="0"/>
      <p:regular r:id="rId46"/>
      <p:bold r:id="rId47"/>
      <p:italic r:id="rId48"/>
      <p:boldItalic r:id="rId49"/>
    </p:embeddedFont>
    <p:embeddedFont>
      <p:font typeface="Verdana" panose="020B0604030504040204" pitchFamily="34" charset="0"/>
      <p:regular r:id="rId50"/>
      <p:bold r:id="rId51"/>
      <p:italic r:id="rId52"/>
      <p:boldItalic r:id="rId53"/>
    </p:embeddedFont>
    <p:embeddedFont>
      <p:font typeface="Century Gothic" panose="020B0502020202020204" pitchFamily="34" charset="0"/>
      <p:regular r:id="rId54"/>
      <p:bold r:id="rId55"/>
      <p:italic r:id="rId56"/>
      <p:boldItalic r:id="rId57"/>
    </p:embeddedFont>
    <p:embeddedFont>
      <p:font typeface="Calibri" panose="020F0502020204030204" pitchFamily="34" charset="0"/>
      <p:regular r:id="rId58"/>
      <p:bold r:id="rId59"/>
      <p:italic r:id="rId60"/>
      <p:boldItalic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0" roundtripDataSignature="AMtx7mj5m+kBKJeTDJUU1bUnHfw2jK+UT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3254C31-4AAC-4AED-A2E1-305D12E8088D}">
  <a:tblStyle styleId="{43254C31-4AAC-4AED-A2E1-305D12E8088D}"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682" y="5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font" Target="fonts/font10.fntdata"/><Relationship Id="rId84"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9.fntdata"/><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font" Target="fonts/font1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openxmlformats.org/officeDocument/2006/relationships/font" Target="fonts/font12.fntdata"/><Relationship Id="rId61" Type="http://schemas.openxmlformats.org/officeDocument/2006/relationships/font" Target="fonts/font16.fntdata"/><Relationship Id="rId82"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7.fntdata"/><Relationship Id="rId60" Type="http://schemas.openxmlformats.org/officeDocument/2006/relationships/font" Target="fonts/font15.fntdata"/><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schemas.openxmlformats.org/officeDocument/2006/relationships/font" Target="fonts/font11.fntdata"/><Relationship Id="rId8" Type="http://schemas.openxmlformats.org/officeDocument/2006/relationships/slide" Target="slides/slide7.xml"/><Relationship Id="rId51" Type="http://schemas.openxmlformats.org/officeDocument/2006/relationships/font" Target="fonts/font6.fntdata"/><Relationship Id="rId80" Type="http://customschemas.google.com/relationships/presentationmetadata" Target="meta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59" Type="http://schemas.openxmlformats.org/officeDocument/2006/relationships/font" Target="fonts/font14.fntdata"/></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13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8135"/>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958"/>
            <a:ext cx="5438140" cy="3909239"/>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30091"/>
            <a:ext cx="2945659" cy="498134"/>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30091"/>
            <a:ext cx="2945659" cy="498134"/>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it-IT"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9968734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p1:notes"/>
          <p:cNvSpPr txBox="1">
            <a:spLocks noGrp="1"/>
          </p:cNvSpPr>
          <p:nvPr>
            <p:ph type="body" idx="1"/>
          </p:nvPr>
        </p:nvSpPr>
        <p:spPr>
          <a:xfrm>
            <a:off x="679768" y="4777958"/>
            <a:ext cx="5438140" cy="390923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7" name="Google Shape;247;p1:notes"/>
          <p:cNvSpPr txBox="1">
            <a:spLocks noGrp="1"/>
          </p:cNvSpPr>
          <p:nvPr>
            <p:ph type="sldNum" idx="12"/>
          </p:nvPr>
        </p:nvSpPr>
        <p:spPr>
          <a:xfrm>
            <a:off x="3850443" y="9430091"/>
            <a:ext cx="2945659" cy="498134"/>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a:t>
            </a:fld>
            <a:endParaRPr/>
          </a:p>
        </p:txBody>
      </p:sp>
    </p:spTree>
    <p:extLst>
      <p:ext uri="{BB962C8B-B14F-4D97-AF65-F5344CB8AC3E}">
        <p14:creationId xmlns:p14="http://schemas.microsoft.com/office/powerpoint/2010/main" val="23446863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12: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8" name="Google Shape;338;p1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31644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13: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6" name="Google Shape;346;p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05553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14: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1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935123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16: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0" name="Google Shape;370;p1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227963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18: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6" name="Google Shape;386;p1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034345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19: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4" name="Google Shape;394;p1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21376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20: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3" name="Google Shape;403;p2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812702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22: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8" name="Google Shape;418;p2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88747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24: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3" name="Google Shape;433;p2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291599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25: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1" name="Google Shape;441;p2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908790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7" name="Google Shape;257;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674536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p26: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9" name="Google Shape;449;p2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841974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27: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6" name="Google Shape;456;p2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495329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28: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6" name="Google Shape;466;p2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02174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29: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4" name="Google Shape;474;p2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955047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30: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2" name="Google Shape;482;p3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22991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p31: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0" name="Google Shape;490;p3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433259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33: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6" name="Google Shape;506;p3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882333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33: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6" name="Google Shape;506;p3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64995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33: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6" name="Google Shape;506;p3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107211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p34: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4" name="Google Shape;514;p3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7523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4: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4" name="Google Shape;274;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270080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40: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2" name="Google Shape;562;p4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34985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40: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2" name="Google Shape;562;p4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77013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p42: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7" name="Google Shape;577;p4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97672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p43: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4" name="Google Shape;584;p4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426899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p4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2" name="Google Shape;612;p46:notes"/>
          <p:cNvSpPr txBox="1">
            <a:spLocks noGrp="1"/>
          </p:cNvSpPr>
          <p:nvPr>
            <p:ph type="body" idx="1"/>
          </p:nvPr>
        </p:nvSpPr>
        <p:spPr>
          <a:xfrm>
            <a:off x="679768" y="4777958"/>
            <a:ext cx="5438140" cy="390923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3" name="Google Shape;613;p46:notes"/>
          <p:cNvSpPr txBox="1">
            <a:spLocks noGrp="1"/>
          </p:cNvSpPr>
          <p:nvPr>
            <p:ph type="sldNum" idx="12"/>
          </p:nvPr>
        </p:nvSpPr>
        <p:spPr>
          <a:xfrm>
            <a:off x="3850443" y="9430091"/>
            <a:ext cx="2945659" cy="498134"/>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43</a:t>
            </a:fld>
            <a:endParaRPr/>
          </a:p>
        </p:txBody>
      </p:sp>
    </p:spTree>
    <p:extLst>
      <p:ext uri="{BB962C8B-B14F-4D97-AF65-F5344CB8AC3E}">
        <p14:creationId xmlns:p14="http://schemas.microsoft.com/office/powerpoint/2010/main" val="16414258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5: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2" name="Google Shape;282;p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26284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6: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0" name="Google Shape;290;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48173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8" name="Google Shape;298;p7:notes"/>
          <p:cNvSpPr txBox="1">
            <a:spLocks noGrp="1"/>
          </p:cNvSpPr>
          <p:nvPr>
            <p:ph type="body" idx="1"/>
          </p:nvPr>
        </p:nvSpPr>
        <p:spPr>
          <a:xfrm>
            <a:off x="679768" y="4777958"/>
            <a:ext cx="5438140" cy="390923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 name="Google Shape;299;p7:notes"/>
          <p:cNvSpPr txBox="1">
            <a:spLocks noGrp="1"/>
          </p:cNvSpPr>
          <p:nvPr>
            <p:ph type="sldNum" idx="12"/>
          </p:nvPr>
        </p:nvSpPr>
        <p:spPr>
          <a:xfrm>
            <a:off x="3850443" y="9430091"/>
            <a:ext cx="2945659" cy="498134"/>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10</a:t>
            </a:fld>
            <a:endParaRPr/>
          </a:p>
        </p:txBody>
      </p:sp>
    </p:spTree>
    <p:extLst>
      <p:ext uri="{BB962C8B-B14F-4D97-AF65-F5344CB8AC3E}">
        <p14:creationId xmlns:p14="http://schemas.microsoft.com/office/powerpoint/2010/main" val="13688535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9: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4" name="Google Shape;314;p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1776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0: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2" name="Google Shape;322;p1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95279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11: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0" name="Google Shape;330;p1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26075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olo e contenuto" type="obj">
  <p:cSld name="OBJECT">
    <p:spTree>
      <p:nvGrpSpPr>
        <p:cNvPr id="1" name="Shape 42"/>
        <p:cNvGrpSpPr/>
        <p:nvPr/>
      </p:nvGrpSpPr>
      <p:grpSpPr>
        <a:xfrm>
          <a:off x="0" y="0"/>
          <a:ext cx="0" cy="0"/>
          <a:chOff x="0" y="0"/>
          <a:chExt cx="0" cy="0"/>
        </a:xfrm>
      </p:grpSpPr>
      <p:sp>
        <p:nvSpPr>
          <p:cNvPr id="43" name="Google Shape;43;p48"/>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rgbClr val="168DBA"/>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48"/>
          <p:cNvSpPr txBox="1">
            <a:spLocks noGrp="1"/>
          </p:cNvSpPr>
          <p:nvPr>
            <p:ph type="body" idx="1"/>
          </p:nvPr>
        </p:nvSpPr>
        <p:spPr>
          <a:xfrm>
            <a:off x="2589212" y="2133600"/>
            <a:ext cx="8915400" cy="3777622"/>
          </a:xfrm>
          <a:prstGeom prst="rect">
            <a:avLst/>
          </a:prstGeom>
          <a:noFill/>
          <a:ln>
            <a:noFill/>
          </a:ln>
        </p:spPr>
        <p:txBody>
          <a:bodyPr spcFirstLastPara="1" wrap="square" lIns="91425" tIns="45700" rIns="91425" bIns="45700" anchor="t" anchorCtr="0">
            <a:normAutofit/>
          </a:bodyPr>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45" name="Google Shape;45;p48"/>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48"/>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48"/>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48"/>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cheda nome citazione">
  <p:cSld name="Scheda nome citazione">
    <p:spTree>
      <p:nvGrpSpPr>
        <p:cNvPr id="1" name="Shape 132"/>
        <p:cNvGrpSpPr/>
        <p:nvPr/>
      </p:nvGrpSpPr>
      <p:grpSpPr>
        <a:xfrm>
          <a:off x="0" y="0"/>
          <a:ext cx="0" cy="0"/>
          <a:chOff x="0" y="0"/>
          <a:chExt cx="0" cy="0"/>
        </a:xfrm>
      </p:grpSpPr>
      <p:sp>
        <p:nvSpPr>
          <p:cNvPr id="133" name="Google Shape;133;p62"/>
          <p:cNvSpPr txBox="1">
            <a:spLocks noGrp="1"/>
          </p:cNvSpPr>
          <p:nvPr>
            <p:ph type="title"/>
          </p:nvPr>
        </p:nvSpPr>
        <p:spPr>
          <a:xfrm>
            <a:off x="2849949" y="609600"/>
            <a:ext cx="8393926" cy="2895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168DBA"/>
              </a:buClr>
              <a:buSzPts val="4800"/>
              <a:buFont typeface="Century Gothic"/>
              <a:buNone/>
              <a:defRPr sz="48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62"/>
          <p:cNvSpPr txBox="1">
            <a:spLocks noGrp="1"/>
          </p:cNvSpPr>
          <p:nvPr>
            <p:ph type="body" idx="1"/>
          </p:nvPr>
        </p:nvSpPr>
        <p:spPr>
          <a:xfrm>
            <a:off x="2589212" y="4343400"/>
            <a:ext cx="8915400" cy="838200"/>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2400"/>
              <a:buFont typeface="Century Gothic"/>
              <a:buNone/>
              <a:defRPr sz="2400">
                <a:solidFill>
                  <a:schemeClr val="accent1"/>
                </a:solidFill>
              </a:defRPr>
            </a:lvl1pPr>
            <a:lvl2pPr marL="914400" lvl="1" indent="-228600" algn="l">
              <a:spcBef>
                <a:spcPts val="1000"/>
              </a:spcBef>
              <a:spcAft>
                <a:spcPts val="0"/>
              </a:spcAft>
              <a:buSzPts val="1600"/>
              <a:buFont typeface="Century Gothic"/>
              <a:buNone/>
              <a:defRPr/>
            </a:lvl2pPr>
            <a:lvl3pPr marL="1371600" lvl="2" indent="-228600" algn="l">
              <a:spcBef>
                <a:spcPts val="1000"/>
              </a:spcBef>
              <a:spcAft>
                <a:spcPts val="0"/>
              </a:spcAft>
              <a:buSzPts val="1400"/>
              <a:buFont typeface="Century Gothic"/>
              <a:buNone/>
              <a:defRPr/>
            </a:lvl3pPr>
            <a:lvl4pPr marL="1828800" lvl="3" indent="-228600" algn="l">
              <a:spcBef>
                <a:spcPts val="1000"/>
              </a:spcBef>
              <a:spcAft>
                <a:spcPts val="0"/>
              </a:spcAft>
              <a:buSzPts val="1200"/>
              <a:buFont typeface="Century Gothic"/>
              <a:buNone/>
              <a:defRPr/>
            </a:lvl4pPr>
            <a:lvl5pPr marL="2286000" lvl="4" indent="-228600" algn="l">
              <a:spcBef>
                <a:spcPts val="1000"/>
              </a:spcBef>
              <a:spcAft>
                <a:spcPts val="0"/>
              </a:spcAft>
              <a:buSzPts val="1200"/>
              <a:buFont typeface="Century Gothic"/>
              <a:buNone/>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35" name="Google Shape;135;p62"/>
          <p:cNvSpPr txBox="1">
            <a:spLocks noGrp="1"/>
          </p:cNvSpPr>
          <p:nvPr>
            <p:ph type="body" idx="2"/>
          </p:nvPr>
        </p:nvSpPr>
        <p:spPr>
          <a:xfrm>
            <a:off x="2589213" y="5181600"/>
            <a:ext cx="8915400" cy="729622"/>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800"/>
              <a:buNone/>
              <a:defRPr>
                <a:solidFill>
                  <a:srgbClr val="595959"/>
                </a:solidFill>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36" name="Google Shape;136;p62"/>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62"/>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62"/>
          <p:cNvSpPr/>
          <p:nvPr/>
        </p:nvSpPr>
        <p:spPr>
          <a:xfrm rot="10800000" flipH="1">
            <a:off x="-4189" y="491172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62"/>
          <p:cNvSpPr txBox="1">
            <a:spLocks noGrp="1"/>
          </p:cNvSpPr>
          <p:nvPr>
            <p:ph type="sldNum" idx="12"/>
          </p:nvPr>
        </p:nvSpPr>
        <p:spPr>
          <a:xfrm>
            <a:off x="531812" y="4983087"/>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
        <p:nvSpPr>
          <p:cNvPr id="140" name="Google Shape;140;p62"/>
          <p:cNvSpPr txBox="1"/>
          <p:nvPr/>
        </p:nvSpPr>
        <p:spPr>
          <a:xfrm>
            <a:off x="2467652" y="648005"/>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8000">
                <a:solidFill>
                  <a:schemeClr val="accent1"/>
                </a:solidFill>
                <a:latin typeface="Arial"/>
                <a:ea typeface="Arial"/>
                <a:cs typeface="Arial"/>
                <a:sym typeface="Arial"/>
              </a:rPr>
              <a:t>“</a:t>
            </a:r>
            <a:endParaRPr/>
          </a:p>
        </p:txBody>
      </p:sp>
      <p:sp>
        <p:nvSpPr>
          <p:cNvPr id="141" name="Google Shape;141;p62"/>
          <p:cNvSpPr txBox="1"/>
          <p:nvPr/>
        </p:nvSpPr>
        <p:spPr>
          <a:xfrm>
            <a:off x="11114852" y="2905306"/>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8000">
                <a:solidFill>
                  <a:schemeClr val="accent1"/>
                </a:solidFill>
                <a:latin typeface="Arial"/>
                <a:ea typeface="Arial"/>
                <a:cs typeface="Arial"/>
                <a:sym typeface="Arial"/>
              </a:rPr>
              <a:t>”</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o o falso">
  <p:cSld name="Vero o falso">
    <p:spTree>
      <p:nvGrpSpPr>
        <p:cNvPr id="1" name="Shape 142"/>
        <p:cNvGrpSpPr/>
        <p:nvPr/>
      </p:nvGrpSpPr>
      <p:grpSpPr>
        <a:xfrm>
          <a:off x="0" y="0"/>
          <a:ext cx="0" cy="0"/>
          <a:chOff x="0" y="0"/>
          <a:chExt cx="0" cy="0"/>
        </a:xfrm>
      </p:grpSpPr>
      <p:sp>
        <p:nvSpPr>
          <p:cNvPr id="143" name="Google Shape;143;p63"/>
          <p:cNvSpPr txBox="1">
            <a:spLocks noGrp="1"/>
          </p:cNvSpPr>
          <p:nvPr>
            <p:ph type="title"/>
          </p:nvPr>
        </p:nvSpPr>
        <p:spPr>
          <a:xfrm>
            <a:off x="2589212" y="627407"/>
            <a:ext cx="8915399" cy="288002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168DBA"/>
              </a:buClr>
              <a:buSzPts val="4800"/>
              <a:buFont typeface="Century Gothic"/>
              <a:buNone/>
              <a:defRPr sz="48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63"/>
          <p:cNvSpPr txBox="1">
            <a:spLocks noGrp="1"/>
          </p:cNvSpPr>
          <p:nvPr>
            <p:ph type="body" idx="1"/>
          </p:nvPr>
        </p:nvSpPr>
        <p:spPr>
          <a:xfrm>
            <a:off x="2589212" y="4343400"/>
            <a:ext cx="8915400" cy="838200"/>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2400"/>
              <a:buFont typeface="Century Gothic"/>
              <a:buNone/>
              <a:defRPr sz="2400">
                <a:solidFill>
                  <a:schemeClr val="accent1"/>
                </a:solidFill>
              </a:defRPr>
            </a:lvl1pPr>
            <a:lvl2pPr marL="914400" lvl="1" indent="-228600" algn="l">
              <a:spcBef>
                <a:spcPts val="1000"/>
              </a:spcBef>
              <a:spcAft>
                <a:spcPts val="0"/>
              </a:spcAft>
              <a:buSzPts val="1600"/>
              <a:buFont typeface="Century Gothic"/>
              <a:buNone/>
              <a:defRPr/>
            </a:lvl2pPr>
            <a:lvl3pPr marL="1371600" lvl="2" indent="-228600" algn="l">
              <a:spcBef>
                <a:spcPts val="1000"/>
              </a:spcBef>
              <a:spcAft>
                <a:spcPts val="0"/>
              </a:spcAft>
              <a:buSzPts val="1400"/>
              <a:buFont typeface="Century Gothic"/>
              <a:buNone/>
              <a:defRPr/>
            </a:lvl3pPr>
            <a:lvl4pPr marL="1828800" lvl="3" indent="-228600" algn="l">
              <a:spcBef>
                <a:spcPts val="1000"/>
              </a:spcBef>
              <a:spcAft>
                <a:spcPts val="0"/>
              </a:spcAft>
              <a:buSzPts val="1200"/>
              <a:buFont typeface="Century Gothic"/>
              <a:buNone/>
              <a:defRPr/>
            </a:lvl4pPr>
            <a:lvl5pPr marL="2286000" lvl="4" indent="-228600" algn="l">
              <a:spcBef>
                <a:spcPts val="1000"/>
              </a:spcBef>
              <a:spcAft>
                <a:spcPts val="0"/>
              </a:spcAft>
              <a:buSzPts val="1200"/>
              <a:buFont typeface="Century Gothic"/>
              <a:buNone/>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45" name="Google Shape;145;p63"/>
          <p:cNvSpPr txBox="1">
            <a:spLocks noGrp="1"/>
          </p:cNvSpPr>
          <p:nvPr>
            <p:ph type="body" idx="2"/>
          </p:nvPr>
        </p:nvSpPr>
        <p:spPr>
          <a:xfrm>
            <a:off x="2589213" y="5181600"/>
            <a:ext cx="8915400" cy="729622"/>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800"/>
              <a:buNone/>
              <a:defRPr>
                <a:solidFill>
                  <a:srgbClr val="595959"/>
                </a:solidFill>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46" name="Google Shape;146;p63"/>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7" name="Google Shape;147;p63"/>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 name="Google Shape;148;p63"/>
          <p:cNvSpPr/>
          <p:nvPr/>
        </p:nvSpPr>
        <p:spPr>
          <a:xfrm rot="10800000" flipH="1">
            <a:off x="-4189" y="491172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63"/>
          <p:cNvSpPr txBox="1">
            <a:spLocks noGrp="1"/>
          </p:cNvSpPr>
          <p:nvPr>
            <p:ph type="sldNum" idx="12"/>
          </p:nvPr>
        </p:nvSpPr>
        <p:spPr>
          <a:xfrm>
            <a:off x="531812" y="4983087"/>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olo e testo verticale" type="vertTx">
  <p:cSld name="VERTICAL_TEXT">
    <p:spTree>
      <p:nvGrpSpPr>
        <p:cNvPr id="1" name="Shape 150"/>
        <p:cNvGrpSpPr/>
        <p:nvPr/>
      </p:nvGrpSpPr>
      <p:grpSpPr>
        <a:xfrm>
          <a:off x="0" y="0"/>
          <a:ext cx="0" cy="0"/>
          <a:chOff x="0" y="0"/>
          <a:chExt cx="0" cy="0"/>
        </a:xfrm>
      </p:grpSpPr>
      <p:sp>
        <p:nvSpPr>
          <p:cNvPr id="151" name="Google Shape;151;p64"/>
          <p:cNvSpPr txBox="1">
            <a:spLocks noGrp="1"/>
          </p:cNvSpPr>
          <p:nvPr>
            <p:ph type="title"/>
          </p:nvPr>
        </p:nvSpPr>
        <p:spPr>
          <a:xfrm>
            <a:off x="2592924" y="624110"/>
            <a:ext cx="8911687" cy="128089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rgbClr val="168DBA"/>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 name="Google Shape;152;p64"/>
          <p:cNvSpPr txBox="1">
            <a:spLocks noGrp="1"/>
          </p:cNvSpPr>
          <p:nvPr>
            <p:ph type="body" idx="1"/>
          </p:nvPr>
        </p:nvSpPr>
        <p:spPr>
          <a:xfrm rot="5400000">
            <a:off x="5103812" y="-381000"/>
            <a:ext cx="3886200" cy="8915400"/>
          </a:xfrm>
          <a:prstGeom prst="rect">
            <a:avLst/>
          </a:prstGeom>
          <a:noFill/>
          <a:ln>
            <a:noFill/>
          </a:ln>
        </p:spPr>
        <p:txBody>
          <a:bodyPr spcFirstLastPara="1" wrap="square" lIns="91425" tIns="45700" rIns="91425" bIns="45700" anchor="t" anchorCtr="0">
            <a:normAutofit/>
          </a:bodyPr>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53" name="Google Shape;153;p64"/>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64"/>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5" name="Google Shape;155;p64"/>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64"/>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Titolo e testo verticale" type="vertTitleAndTx">
  <p:cSld name="VERTICAL_TITLE_AND_VERTICAL_TEXT">
    <p:spTree>
      <p:nvGrpSpPr>
        <p:cNvPr id="1" name="Shape 157"/>
        <p:cNvGrpSpPr/>
        <p:nvPr/>
      </p:nvGrpSpPr>
      <p:grpSpPr>
        <a:xfrm>
          <a:off x="0" y="0"/>
          <a:ext cx="0" cy="0"/>
          <a:chOff x="0" y="0"/>
          <a:chExt cx="0" cy="0"/>
        </a:xfrm>
      </p:grpSpPr>
      <p:sp>
        <p:nvSpPr>
          <p:cNvPr id="158" name="Google Shape;158;p65"/>
          <p:cNvSpPr txBox="1">
            <a:spLocks noGrp="1"/>
          </p:cNvSpPr>
          <p:nvPr>
            <p:ph type="title"/>
          </p:nvPr>
        </p:nvSpPr>
        <p:spPr>
          <a:xfrm rot="5400000">
            <a:off x="7756704" y="2165513"/>
            <a:ext cx="5283817" cy="2207601"/>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168DBA"/>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9" name="Google Shape;159;p65"/>
          <p:cNvSpPr txBox="1">
            <a:spLocks noGrp="1"/>
          </p:cNvSpPr>
          <p:nvPr>
            <p:ph type="body" idx="1"/>
          </p:nvPr>
        </p:nvSpPr>
        <p:spPr>
          <a:xfrm rot="5400000">
            <a:off x="3185803" y="30814"/>
            <a:ext cx="5283817" cy="6477000"/>
          </a:xfrm>
          <a:prstGeom prst="rect">
            <a:avLst/>
          </a:prstGeom>
          <a:noFill/>
          <a:ln>
            <a:noFill/>
          </a:ln>
        </p:spPr>
        <p:txBody>
          <a:bodyPr spcFirstLastPara="1" wrap="square" lIns="91425" tIns="45700" rIns="91425" bIns="45700" anchor="t" anchorCtr="0">
            <a:normAutofit/>
          </a:bodyPr>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60" name="Google Shape;160;p65"/>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65"/>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2" name="Google Shape;162;p65"/>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65"/>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Intestazione sezione" type="secHead">
  <p:cSld name="SECTION_HEADER">
    <p:spTree>
      <p:nvGrpSpPr>
        <p:cNvPr id="1" name="Shape 56"/>
        <p:cNvGrpSpPr/>
        <p:nvPr/>
      </p:nvGrpSpPr>
      <p:grpSpPr>
        <a:xfrm>
          <a:off x="0" y="0"/>
          <a:ext cx="0" cy="0"/>
          <a:chOff x="0" y="0"/>
          <a:chExt cx="0" cy="0"/>
        </a:xfrm>
      </p:grpSpPr>
      <p:sp>
        <p:nvSpPr>
          <p:cNvPr id="57" name="Google Shape;57;p52"/>
          <p:cNvSpPr txBox="1">
            <a:spLocks noGrp="1"/>
          </p:cNvSpPr>
          <p:nvPr>
            <p:ph type="title"/>
          </p:nvPr>
        </p:nvSpPr>
        <p:spPr>
          <a:xfrm>
            <a:off x="2589212" y="2058750"/>
            <a:ext cx="8915399" cy="14688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168DBA"/>
              </a:buClr>
              <a:buSzPts val="4000"/>
              <a:buFont typeface="Century Gothic"/>
              <a:buNone/>
              <a:defRPr sz="40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52"/>
          <p:cNvSpPr txBox="1">
            <a:spLocks noGrp="1"/>
          </p:cNvSpPr>
          <p:nvPr>
            <p:ph type="body" idx="1"/>
          </p:nvPr>
        </p:nvSpPr>
        <p:spPr>
          <a:xfrm>
            <a:off x="2589212" y="3530129"/>
            <a:ext cx="8915399" cy="860400"/>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2000"/>
              <a:buNone/>
              <a:defRPr sz="2000">
                <a:solidFill>
                  <a:srgbClr val="595959"/>
                </a:solidFill>
              </a:defRPr>
            </a:lvl1pPr>
            <a:lvl2pPr marL="914400" lvl="1" indent="-228600" algn="l">
              <a:spcBef>
                <a:spcPts val="1000"/>
              </a:spcBef>
              <a:spcAft>
                <a:spcPts val="0"/>
              </a:spcAft>
              <a:buSzPts val="1800"/>
              <a:buNone/>
              <a:defRPr sz="1800">
                <a:solidFill>
                  <a:srgbClr val="888888"/>
                </a:solidFill>
              </a:defRPr>
            </a:lvl2pPr>
            <a:lvl3pPr marL="1371600" lvl="2" indent="-228600" algn="l">
              <a:spcBef>
                <a:spcPts val="1000"/>
              </a:spcBef>
              <a:spcAft>
                <a:spcPts val="0"/>
              </a:spcAft>
              <a:buSzPts val="1600"/>
              <a:buNone/>
              <a:defRPr sz="1600">
                <a:solidFill>
                  <a:srgbClr val="888888"/>
                </a:solidFill>
              </a:defRPr>
            </a:lvl3pPr>
            <a:lvl4pPr marL="1828800" lvl="3" indent="-228600" algn="l">
              <a:spcBef>
                <a:spcPts val="1000"/>
              </a:spcBef>
              <a:spcAft>
                <a:spcPts val="0"/>
              </a:spcAft>
              <a:buSzPts val="1400"/>
              <a:buNone/>
              <a:defRPr sz="1400">
                <a:solidFill>
                  <a:srgbClr val="888888"/>
                </a:solidFill>
              </a:defRPr>
            </a:lvl4pPr>
            <a:lvl5pPr marL="2286000" lvl="4" indent="-228600" algn="l">
              <a:spcBef>
                <a:spcPts val="1000"/>
              </a:spcBef>
              <a:spcAft>
                <a:spcPts val="0"/>
              </a:spcAft>
              <a:buSzPts val="1400"/>
              <a:buNone/>
              <a:defRPr sz="1400">
                <a:solidFill>
                  <a:srgbClr val="888888"/>
                </a:solidFill>
              </a:defRPr>
            </a:lvl5pPr>
            <a:lvl6pPr marL="2743200" lvl="5" indent="-228600" algn="l">
              <a:spcBef>
                <a:spcPts val="1000"/>
              </a:spcBef>
              <a:spcAft>
                <a:spcPts val="0"/>
              </a:spcAft>
              <a:buSzPts val="1400"/>
              <a:buNone/>
              <a:defRPr sz="1400">
                <a:solidFill>
                  <a:srgbClr val="888888"/>
                </a:solidFill>
              </a:defRPr>
            </a:lvl6pPr>
            <a:lvl7pPr marL="3200400" lvl="6" indent="-228600" algn="l">
              <a:spcBef>
                <a:spcPts val="1000"/>
              </a:spcBef>
              <a:spcAft>
                <a:spcPts val="0"/>
              </a:spcAft>
              <a:buSzPts val="1400"/>
              <a:buNone/>
              <a:defRPr sz="1400">
                <a:solidFill>
                  <a:srgbClr val="888888"/>
                </a:solidFill>
              </a:defRPr>
            </a:lvl7pPr>
            <a:lvl8pPr marL="3657600" lvl="7" indent="-228600" algn="l">
              <a:spcBef>
                <a:spcPts val="1000"/>
              </a:spcBef>
              <a:spcAft>
                <a:spcPts val="0"/>
              </a:spcAft>
              <a:buSzPts val="1400"/>
              <a:buNone/>
              <a:defRPr sz="1400">
                <a:solidFill>
                  <a:srgbClr val="888888"/>
                </a:solidFill>
              </a:defRPr>
            </a:lvl8pPr>
            <a:lvl9pPr marL="4114800" lvl="8" indent="-228600" algn="l">
              <a:spcBef>
                <a:spcPts val="1000"/>
              </a:spcBef>
              <a:spcAft>
                <a:spcPts val="0"/>
              </a:spcAft>
              <a:buSzPts val="1400"/>
              <a:buNone/>
              <a:defRPr sz="1400">
                <a:solidFill>
                  <a:srgbClr val="888888"/>
                </a:solidFill>
              </a:defRPr>
            </a:lvl9pPr>
          </a:lstStyle>
          <a:p>
            <a:endParaRPr/>
          </a:p>
        </p:txBody>
      </p:sp>
      <p:sp>
        <p:nvSpPr>
          <p:cNvPr id="59" name="Google Shape;59;p52"/>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52"/>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52"/>
          <p:cNvSpPr/>
          <p:nvPr/>
        </p:nvSpPr>
        <p:spPr>
          <a:xfrm rot="10800000" flipH="1">
            <a:off x="-4189" y="31781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52"/>
          <p:cNvSpPr txBox="1">
            <a:spLocks noGrp="1"/>
          </p:cNvSpPr>
          <p:nvPr>
            <p:ph type="sldNum" idx="12"/>
          </p:nvPr>
        </p:nvSpPr>
        <p:spPr>
          <a:xfrm>
            <a:off x="531812" y="3244139"/>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ue contenuti" type="twoObj">
  <p:cSld name="TWO_OBJECTS">
    <p:spTree>
      <p:nvGrpSpPr>
        <p:cNvPr id="1" name="Shape 63"/>
        <p:cNvGrpSpPr/>
        <p:nvPr/>
      </p:nvGrpSpPr>
      <p:grpSpPr>
        <a:xfrm>
          <a:off x="0" y="0"/>
          <a:ext cx="0" cy="0"/>
          <a:chOff x="0" y="0"/>
          <a:chExt cx="0" cy="0"/>
        </a:xfrm>
      </p:grpSpPr>
      <p:sp>
        <p:nvSpPr>
          <p:cNvPr id="64" name="Google Shape;64;p53"/>
          <p:cNvSpPr txBox="1">
            <a:spLocks noGrp="1"/>
          </p:cNvSpPr>
          <p:nvPr>
            <p:ph type="title"/>
          </p:nvPr>
        </p:nvSpPr>
        <p:spPr>
          <a:xfrm>
            <a:off x="2592924" y="624110"/>
            <a:ext cx="8911687" cy="128089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rgbClr val="168DBA"/>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53"/>
          <p:cNvSpPr txBox="1">
            <a:spLocks noGrp="1"/>
          </p:cNvSpPr>
          <p:nvPr>
            <p:ph type="body" idx="1"/>
          </p:nvPr>
        </p:nvSpPr>
        <p:spPr>
          <a:xfrm>
            <a:off x="2589212" y="2133600"/>
            <a:ext cx="4313864" cy="3777622"/>
          </a:xfrm>
          <a:prstGeom prst="rect">
            <a:avLst/>
          </a:prstGeom>
          <a:noFill/>
          <a:ln>
            <a:noFill/>
          </a:ln>
        </p:spPr>
        <p:txBody>
          <a:bodyPr spcFirstLastPara="1" wrap="square" lIns="91425" tIns="45700" rIns="91425" bIns="45700" anchor="t" anchorCtr="0">
            <a:normAutofit/>
          </a:bodyPr>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66" name="Google Shape;66;p53"/>
          <p:cNvSpPr txBox="1">
            <a:spLocks noGrp="1"/>
          </p:cNvSpPr>
          <p:nvPr>
            <p:ph type="body" idx="2"/>
          </p:nvPr>
        </p:nvSpPr>
        <p:spPr>
          <a:xfrm>
            <a:off x="7190747" y="2126222"/>
            <a:ext cx="4313864" cy="3777622"/>
          </a:xfrm>
          <a:prstGeom prst="rect">
            <a:avLst/>
          </a:prstGeom>
          <a:noFill/>
          <a:ln>
            <a:noFill/>
          </a:ln>
        </p:spPr>
        <p:txBody>
          <a:bodyPr spcFirstLastPara="1" wrap="square" lIns="91425" tIns="45700" rIns="91425" bIns="45700" anchor="t" anchorCtr="0">
            <a:normAutofit/>
          </a:bodyPr>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67" name="Google Shape;67;p53"/>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53"/>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53"/>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53"/>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fronto" type="twoTxTwoObj">
  <p:cSld name="TWO_OBJECTS_WITH_TEXT">
    <p:spTree>
      <p:nvGrpSpPr>
        <p:cNvPr id="1" name="Shape 71"/>
        <p:cNvGrpSpPr/>
        <p:nvPr/>
      </p:nvGrpSpPr>
      <p:grpSpPr>
        <a:xfrm>
          <a:off x="0" y="0"/>
          <a:ext cx="0" cy="0"/>
          <a:chOff x="0" y="0"/>
          <a:chExt cx="0" cy="0"/>
        </a:xfrm>
      </p:grpSpPr>
      <p:sp>
        <p:nvSpPr>
          <p:cNvPr id="72" name="Google Shape;72;p54"/>
          <p:cNvSpPr txBox="1">
            <a:spLocks noGrp="1"/>
          </p:cNvSpPr>
          <p:nvPr>
            <p:ph type="title"/>
          </p:nvPr>
        </p:nvSpPr>
        <p:spPr>
          <a:xfrm>
            <a:off x="2592924" y="624110"/>
            <a:ext cx="8911687" cy="128089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rgbClr val="168DBA"/>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54"/>
          <p:cNvSpPr txBox="1">
            <a:spLocks noGrp="1"/>
          </p:cNvSpPr>
          <p:nvPr>
            <p:ph type="body" idx="1"/>
          </p:nvPr>
        </p:nvSpPr>
        <p:spPr>
          <a:xfrm>
            <a:off x="2939373" y="1972703"/>
            <a:ext cx="3992732"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2400"/>
              <a:buNone/>
              <a:defRPr sz="2400" b="0"/>
            </a:lvl1pPr>
            <a:lvl2pPr marL="914400" lvl="1" indent="-228600" algn="l">
              <a:spcBef>
                <a:spcPts val="1000"/>
              </a:spcBef>
              <a:spcAft>
                <a:spcPts val="0"/>
              </a:spcAft>
              <a:buSzPts val="2000"/>
              <a:buNone/>
              <a:defRPr sz="2000" b="1"/>
            </a:lvl2pPr>
            <a:lvl3pPr marL="1371600" lvl="2" indent="-228600" algn="l">
              <a:spcBef>
                <a:spcPts val="1000"/>
              </a:spcBef>
              <a:spcAft>
                <a:spcPts val="0"/>
              </a:spcAft>
              <a:buSzPts val="1800"/>
              <a:buNone/>
              <a:defRPr sz="1800" b="1"/>
            </a:lvl3pPr>
            <a:lvl4pPr marL="1828800" lvl="3" indent="-228600" algn="l">
              <a:spcBef>
                <a:spcPts val="1000"/>
              </a:spcBef>
              <a:spcAft>
                <a:spcPts val="0"/>
              </a:spcAft>
              <a:buSzPts val="1600"/>
              <a:buNone/>
              <a:defRPr sz="1600" b="1"/>
            </a:lvl4pPr>
            <a:lvl5pPr marL="2286000" lvl="4" indent="-228600" algn="l">
              <a:spcBef>
                <a:spcPts val="1000"/>
              </a:spcBef>
              <a:spcAft>
                <a:spcPts val="0"/>
              </a:spcAft>
              <a:buSzPts val="1600"/>
              <a:buNone/>
              <a:defRPr sz="1600" b="1"/>
            </a:lvl5pPr>
            <a:lvl6pPr marL="2743200" lvl="5" indent="-228600" algn="l">
              <a:spcBef>
                <a:spcPts val="1000"/>
              </a:spcBef>
              <a:spcAft>
                <a:spcPts val="0"/>
              </a:spcAft>
              <a:buSzPts val="1600"/>
              <a:buNone/>
              <a:defRPr sz="1600" b="1"/>
            </a:lvl6pPr>
            <a:lvl7pPr marL="3200400" lvl="6" indent="-228600" algn="l">
              <a:spcBef>
                <a:spcPts val="1000"/>
              </a:spcBef>
              <a:spcAft>
                <a:spcPts val="0"/>
              </a:spcAft>
              <a:buSzPts val="1600"/>
              <a:buNone/>
              <a:defRPr sz="1600" b="1"/>
            </a:lvl7pPr>
            <a:lvl8pPr marL="3657600" lvl="7" indent="-228600" algn="l">
              <a:spcBef>
                <a:spcPts val="1000"/>
              </a:spcBef>
              <a:spcAft>
                <a:spcPts val="0"/>
              </a:spcAft>
              <a:buSzPts val="1600"/>
              <a:buNone/>
              <a:defRPr sz="1600" b="1"/>
            </a:lvl8pPr>
            <a:lvl9pPr marL="4114800" lvl="8" indent="-228600" algn="l">
              <a:spcBef>
                <a:spcPts val="1000"/>
              </a:spcBef>
              <a:spcAft>
                <a:spcPts val="0"/>
              </a:spcAft>
              <a:buSzPts val="1600"/>
              <a:buNone/>
              <a:defRPr sz="1600" b="1"/>
            </a:lvl9pPr>
          </a:lstStyle>
          <a:p>
            <a:endParaRPr/>
          </a:p>
        </p:txBody>
      </p:sp>
      <p:sp>
        <p:nvSpPr>
          <p:cNvPr id="74" name="Google Shape;74;p54"/>
          <p:cNvSpPr txBox="1">
            <a:spLocks noGrp="1"/>
          </p:cNvSpPr>
          <p:nvPr>
            <p:ph type="body" idx="2"/>
          </p:nvPr>
        </p:nvSpPr>
        <p:spPr>
          <a:xfrm>
            <a:off x="2589212" y="2548966"/>
            <a:ext cx="4342893" cy="3354060"/>
          </a:xfrm>
          <a:prstGeom prst="rect">
            <a:avLst/>
          </a:prstGeom>
          <a:noFill/>
          <a:ln>
            <a:noFill/>
          </a:ln>
        </p:spPr>
        <p:txBody>
          <a:bodyPr spcFirstLastPara="1" wrap="square" lIns="91425" tIns="45700" rIns="91425" bIns="45700" anchor="t" anchorCtr="0">
            <a:normAutofit/>
          </a:bodyPr>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75" name="Google Shape;75;p54"/>
          <p:cNvSpPr txBox="1">
            <a:spLocks noGrp="1"/>
          </p:cNvSpPr>
          <p:nvPr>
            <p:ph type="body" idx="3"/>
          </p:nvPr>
        </p:nvSpPr>
        <p:spPr>
          <a:xfrm>
            <a:off x="7506629" y="1969475"/>
            <a:ext cx="3999001"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2400"/>
              <a:buNone/>
              <a:defRPr sz="2400" b="0"/>
            </a:lvl1pPr>
            <a:lvl2pPr marL="914400" lvl="1" indent="-228600" algn="l">
              <a:spcBef>
                <a:spcPts val="1000"/>
              </a:spcBef>
              <a:spcAft>
                <a:spcPts val="0"/>
              </a:spcAft>
              <a:buSzPts val="2000"/>
              <a:buNone/>
              <a:defRPr sz="2000" b="1"/>
            </a:lvl2pPr>
            <a:lvl3pPr marL="1371600" lvl="2" indent="-228600" algn="l">
              <a:spcBef>
                <a:spcPts val="1000"/>
              </a:spcBef>
              <a:spcAft>
                <a:spcPts val="0"/>
              </a:spcAft>
              <a:buSzPts val="1800"/>
              <a:buNone/>
              <a:defRPr sz="1800" b="1"/>
            </a:lvl3pPr>
            <a:lvl4pPr marL="1828800" lvl="3" indent="-228600" algn="l">
              <a:spcBef>
                <a:spcPts val="1000"/>
              </a:spcBef>
              <a:spcAft>
                <a:spcPts val="0"/>
              </a:spcAft>
              <a:buSzPts val="1600"/>
              <a:buNone/>
              <a:defRPr sz="1600" b="1"/>
            </a:lvl4pPr>
            <a:lvl5pPr marL="2286000" lvl="4" indent="-228600" algn="l">
              <a:spcBef>
                <a:spcPts val="1000"/>
              </a:spcBef>
              <a:spcAft>
                <a:spcPts val="0"/>
              </a:spcAft>
              <a:buSzPts val="1600"/>
              <a:buNone/>
              <a:defRPr sz="1600" b="1"/>
            </a:lvl5pPr>
            <a:lvl6pPr marL="2743200" lvl="5" indent="-228600" algn="l">
              <a:spcBef>
                <a:spcPts val="1000"/>
              </a:spcBef>
              <a:spcAft>
                <a:spcPts val="0"/>
              </a:spcAft>
              <a:buSzPts val="1600"/>
              <a:buNone/>
              <a:defRPr sz="1600" b="1"/>
            </a:lvl6pPr>
            <a:lvl7pPr marL="3200400" lvl="6" indent="-228600" algn="l">
              <a:spcBef>
                <a:spcPts val="1000"/>
              </a:spcBef>
              <a:spcAft>
                <a:spcPts val="0"/>
              </a:spcAft>
              <a:buSzPts val="1600"/>
              <a:buNone/>
              <a:defRPr sz="1600" b="1"/>
            </a:lvl7pPr>
            <a:lvl8pPr marL="3657600" lvl="7" indent="-228600" algn="l">
              <a:spcBef>
                <a:spcPts val="1000"/>
              </a:spcBef>
              <a:spcAft>
                <a:spcPts val="0"/>
              </a:spcAft>
              <a:buSzPts val="1600"/>
              <a:buNone/>
              <a:defRPr sz="1600" b="1"/>
            </a:lvl8pPr>
            <a:lvl9pPr marL="4114800" lvl="8" indent="-228600" algn="l">
              <a:spcBef>
                <a:spcPts val="1000"/>
              </a:spcBef>
              <a:spcAft>
                <a:spcPts val="0"/>
              </a:spcAft>
              <a:buSzPts val="1600"/>
              <a:buNone/>
              <a:defRPr sz="1600" b="1"/>
            </a:lvl9pPr>
          </a:lstStyle>
          <a:p>
            <a:endParaRPr/>
          </a:p>
        </p:txBody>
      </p:sp>
      <p:sp>
        <p:nvSpPr>
          <p:cNvPr id="76" name="Google Shape;76;p54"/>
          <p:cNvSpPr txBox="1">
            <a:spLocks noGrp="1"/>
          </p:cNvSpPr>
          <p:nvPr>
            <p:ph type="body" idx="4"/>
          </p:nvPr>
        </p:nvSpPr>
        <p:spPr>
          <a:xfrm>
            <a:off x="7166957" y="2545738"/>
            <a:ext cx="4338674" cy="3354060"/>
          </a:xfrm>
          <a:prstGeom prst="rect">
            <a:avLst/>
          </a:prstGeom>
          <a:noFill/>
          <a:ln>
            <a:noFill/>
          </a:ln>
        </p:spPr>
        <p:txBody>
          <a:bodyPr spcFirstLastPara="1" wrap="square" lIns="91425" tIns="45700" rIns="91425" bIns="45700" anchor="t" anchorCtr="0">
            <a:normAutofit/>
          </a:bodyPr>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77" name="Google Shape;77;p54"/>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54"/>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54"/>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54"/>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titolo" type="titleOnly">
  <p:cSld name="TITLE_ONLY">
    <p:spTree>
      <p:nvGrpSpPr>
        <p:cNvPr id="1" name="Shape 81"/>
        <p:cNvGrpSpPr/>
        <p:nvPr/>
      </p:nvGrpSpPr>
      <p:grpSpPr>
        <a:xfrm>
          <a:off x="0" y="0"/>
          <a:ext cx="0" cy="0"/>
          <a:chOff x="0" y="0"/>
          <a:chExt cx="0" cy="0"/>
        </a:xfrm>
      </p:grpSpPr>
      <p:sp>
        <p:nvSpPr>
          <p:cNvPr id="82" name="Google Shape;82;p55"/>
          <p:cNvSpPr txBox="1">
            <a:spLocks noGrp="1"/>
          </p:cNvSpPr>
          <p:nvPr>
            <p:ph type="title"/>
          </p:nvPr>
        </p:nvSpPr>
        <p:spPr>
          <a:xfrm>
            <a:off x="2592924" y="624110"/>
            <a:ext cx="8911687" cy="128089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rgbClr val="168DBA"/>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55"/>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55"/>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55"/>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55"/>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uota" type="blank">
  <p:cSld name="BLANK">
    <p:spTree>
      <p:nvGrpSpPr>
        <p:cNvPr id="1" name="Shape 87"/>
        <p:cNvGrpSpPr/>
        <p:nvPr/>
      </p:nvGrpSpPr>
      <p:grpSpPr>
        <a:xfrm>
          <a:off x="0" y="0"/>
          <a:ext cx="0" cy="0"/>
          <a:chOff x="0" y="0"/>
          <a:chExt cx="0" cy="0"/>
        </a:xfrm>
      </p:grpSpPr>
      <p:sp>
        <p:nvSpPr>
          <p:cNvPr id="88" name="Google Shape;88;p56"/>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56"/>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56"/>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56"/>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uto con didascalia" type="objTx">
  <p:cSld name="OBJECT_WITH_CAPTION_TEXT">
    <p:spTree>
      <p:nvGrpSpPr>
        <p:cNvPr id="1" name="Shape 92"/>
        <p:cNvGrpSpPr/>
        <p:nvPr/>
      </p:nvGrpSpPr>
      <p:grpSpPr>
        <a:xfrm>
          <a:off x="0" y="0"/>
          <a:ext cx="0" cy="0"/>
          <a:chOff x="0" y="0"/>
          <a:chExt cx="0" cy="0"/>
        </a:xfrm>
      </p:grpSpPr>
      <p:sp>
        <p:nvSpPr>
          <p:cNvPr id="93" name="Google Shape;93;p57"/>
          <p:cNvSpPr txBox="1">
            <a:spLocks noGrp="1"/>
          </p:cNvSpPr>
          <p:nvPr>
            <p:ph type="title"/>
          </p:nvPr>
        </p:nvSpPr>
        <p:spPr>
          <a:xfrm>
            <a:off x="2589212" y="446088"/>
            <a:ext cx="3505199" cy="976312"/>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168DBA"/>
              </a:buClr>
              <a:buSzPts val="2000"/>
              <a:buFont typeface="Century Gothic"/>
              <a:buNone/>
              <a:defRPr sz="20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57"/>
          <p:cNvSpPr txBox="1">
            <a:spLocks noGrp="1"/>
          </p:cNvSpPr>
          <p:nvPr>
            <p:ph type="body" idx="1"/>
          </p:nvPr>
        </p:nvSpPr>
        <p:spPr>
          <a:xfrm>
            <a:off x="6323012" y="446088"/>
            <a:ext cx="5181600" cy="5414963"/>
          </a:xfrm>
          <a:prstGeom prst="rect">
            <a:avLst/>
          </a:prstGeom>
          <a:noFill/>
          <a:ln>
            <a:noFill/>
          </a:ln>
        </p:spPr>
        <p:txBody>
          <a:bodyPr spcFirstLastPara="1" wrap="square" lIns="91425" tIns="45700" rIns="91425" bIns="45700" anchor="ctr" anchorCtr="0">
            <a:normAutofit/>
          </a:bodyPr>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95" name="Google Shape;95;p57"/>
          <p:cNvSpPr txBox="1">
            <a:spLocks noGrp="1"/>
          </p:cNvSpPr>
          <p:nvPr>
            <p:ph type="body" idx="2"/>
          </p:nvPr>
        </p:nvSpPr>
        <p:spPr>
          <a:xfrm>
            <a:off x="2589212" y="1598613"/>
            <a:ext cx="3505199" cy="4262436"/>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400"/>
              <a:buNone/>
              <a:defRPr sz="1400"/>
            </a:lvl1pPr>
            <a:lvl2pPr marL="914400" lvl="1" indent="-228600" algn="l">
              <a:spcBef>
                <a:spcPts val="1000"/>
              </a:spcBef>
              <a:spcAft>
                <a:spcPts val="0"/>
              </a:spcAft>
              <a:buSzPts val="1200"/>
              <a:buNone/>
              <a:defRPr sz="1200"/>
            </a:lvl2pPr>
            <a:lvl3pPr marL="1371600" lvl="2" indent="-228600" algn="l">
              <a:spcBef>
                <a:spcPts val="1000"/>
              </a:spcBef>
              <a:spcAft>
                <a:spcPts val="0"/>
              </a:spcAft>
              <a:buSzPts val="1000"/>
              <a:buNone/>
              <a:defRPr sz="1000"/>
            </a:lvl3pPr>
            <a:lvl4pPr marL="1828800" lvl="3" indent="-228600" algn="l">
              <a:spcBef>
                <a:spcPts val="1000"/>
              </a:spcBef>
              <a:spcAft>
                <a:spcPts val="0"/>
              </a:spcAft>
              <a:buSzPts val="900"/>
              <a:buNone/>
              <a:defRPr sz="900"/>
            </a:lvl4pPr>
            <a:lvl5pPr marL="2286000" lvl="4" indent="-228600" algn="l">
              <a:spcBef>
                <a:spcPts val="1000"/>
              </a:spcBef>
              <a:spcAft>
                <a:spcPts val="0"/>
              </a:spcAft>
              <a:buSzPts val="900"/>
              <a:buNone/>
              <a:defRPr sz="900"/>
            </a:lvl5pPr>
            <a:lvl6pPr marL="2743200" lvl="5" indent="-228600" algn="l">
              <a:spcBef>
                <a:spcPts val="1000"/>
              </a:spcBef>
              <a:spcAft>
                <a:spcPts val="0"/>
              </a:spcAft>
              <a:buSzPts val="900"/>
              <a:buNone/>
              <a:defRPr sz="900"/>
            </a:lvl6pPr>
            <a:lvl7pPr marL="3200400" lvl="6" indent="-228600" algn="l">
              <a:spcBef>
                <a:spcPts val="1000"/>
              </a:spcBef>
              <a:spcAft>
                <a:spcPts val="0"/>
              </a:spcAft>
              <a:buSzPts val="900"/>
              <a:buNone/>
              <a:defRPr sz="900"/>
            </a:lvl7pPr>
            <a:lvl8pPr marL="3657600" lvl="7" indent="-228600" algn="l">
              <a:spcBef>
                <a:spcPts val="1000"/>
              </a:spcBef>
              <a:spcAft>
                <a:spcPts val="0"/>
              </a:spcAft>
              <a:buSzPts val="900"/>
              <a:buNone/>
              <a:defRPr sz="900"/>
            </a:lvl8pPr>
            <a:lvl9pPr marL="4114800" lvl="8" indent="-228600" algn="l">
              <a:spcBef>
                <a:spcPts val="1000"/>
              </a:spcBef>
              <a:spcAft>
                <a:spcPts val="0"/>
              </a:spcAft>
              <a:buSzPts val="900"/>
              <a:buNone/>
              <a:defRPr sz="900"/>
            </a:lvl9pPr>
          </a:lstStyle>
          <a:p>
            <a:endParaRPr/>
          </a:p>
        </p:txBody>
      </p:sp>
      <p:sp>
        <p:nvSpPr>
          <p:cNvPr id="96" name="Google Shape;96;p57"/>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57"/>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57"/>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57"/>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itazione con didascalia">
  <p:cSld name="Citazione con didascalia">
    <p:spTree>
      <p:nvGrpSpPr>
        <p:cNvPr id="1" name="Shape 115"/>
        <p:cNvGrpSpPr/>
        <p:nvPr/>
      </p:nvGrpSpPr>
      <p:grpSpPr>
        <a:xfrm>
          <a:off x="0" y="0"/>
          <a:ext cx="0" cy="0"/>
          <a:chOff x="0" y="0"/>
          <a:chExt cx="0" cy="0"/>
        </a:xfrm>
      </p:grpSpPr>
      <p:sp>
        <p:nvSpPr>
          <p:cNvPr id="116" name="Google Shape;116;p60"/>
          <p:cNvSpPr txBox="1">
            <a:spLocks noGrp="1"/>
          </p:cNvSpPr>
          <p:nvPr>
            <p:ph type="title"/>
          </p:nvPr>
        </p:nvSpPr>
        <p:spPr>
          <a:xfrm>
            <a:off x="2849949" y="609600"/>
            <a:ext cx="8393926" cy="2895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168DBA"/>
              </a:buClr>
              <a:buSzPts val="4800"/>
              <a:buFont typeface="Century Gothic"/>
              <a:buNone/>
              <a:defRPr sz="48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60"/>
          <p:cNvSpPr txBox="1">
            <a:spLocks noGrp="1"/>
          </p:cNvSpPr>
          <p:nvPr>
            <p:ph type="body" idx="1"/>
          </p:nvPr>
        </p:nvSpPr>
        <p:spPr>
          <a:xfrm>
            <a:off x="3275012" y="3505200"/>
            <a:ext cx="7536554" cy="381000"/>
          </a:xfrm>
          <a:prstGeom prst="rect">
            <a:avLst/>
          </a:prstGeom>
          <a:noFill/>
          <a:ln>
            <a:noFill/>
          </a:ln>
        </p:spPr>
        <p:txBody>
          <a:bodyPr spcFirstLastPara="1" wrap="square" lIns="91425" tIns="45700" rIns="91425" bIns="45700" anchor="ctr" anchorCtr="0">
            <a:noAutofit/>
          </a:bodyPr>
          <a:lstStyle>
            <a:lvl1pPr marL="457200" lvl="0" indent="-228600" algn="l">
              <a:spcBef>
                <a:spcPts val="1000"/>
              </a:spcBef>
              <a:spcAft>
                <a:spcPts val="0"/>
              </a:spcAft>
              <a:buSzPts val="1600"/>
              <a:buFont typeface="Century Gothic"/>
              <a:buNone/>
              <a:defRPr sz="1600">
                <a:solidFill>
                  <a:srgbClr val="7F7F7F"/>
                </a:solidFill>
              </a:defRPr>
            </a:lvl1pPr>
            <a:lvl2pPr marL="914400" lvl="1" indent="-228600" algn="l">
              <a:spcBef>
                <a:spcPts val="1000"/>
              </a:spcBef>
              <a:spcAft>
                <a:spcPts val="0"/>
              </a:spcAft>
              <a:buSzPts val="1600"/>
              <a:buFont typeface="Century Gothic"/>
              <a:buNone/>
              <a:defRPr/>
            </a:lvl2pPr>
            <a:lvl3pPr marL="1371600" lvl="2" indent="-228600" algn="l">
              <a:spcBef>
                <a:spcPts val="1000"/>
              </a:spcBef>
              <a:spcAft>
                <a:spcPts val="0"/>
              </a:spcAft>
              <a:buSzPts val="1400"/>
              <a:buFont typeface="Century Gothic"/>
              <a:buNone/>
              <a:defRPr/>
            </a:lvl3pPr>
            <a:lvl4pPr marL="1828800" lvl="3" indent="-228600" algn="l">
              <a:spcBef>
                <a:spcPts val="1000"/>
              </a:spcBef>
              <a:spcAft>
                <a:spcPts val="0"/>
              </a:spcAft>
              <a:buSzPts val="1200"/>
              <a:buFont typeface="Century Gothic"/>
              <a:buNone/>
              <a:defRPr/>
            </a:lvl4pPr>
            <a:lvl5pPr marL="2286000" lvl="4" indent="-228600" algn="l">
              <a:spcBef>
                <a:spcPts val="1000"/>
              </a:spcBef>
              <a:spcAft>
                <a:spcPts val="0"/>
              </a:spcAft>
              <a:buSzPts val="1200"/>
              <a:buFont typeface="Century Gothic"/>
              <a:buNone/>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18" name="Google Shape;118;p60"/>
          <p:cNvSpPr txBox="1">
            <a:spLocks noGrp="1"/>
          </p:cNvSpPr>
          <p:nvPr>
            <p:ph type="body" idx="2"/>
          </p:nvPr>
        </p:nvSpPr>
        <p:spPr>
          <a:xfrm>
            <a:off x="2589212" y="4354046"/>
            <a:ext cx="8915399" cy="1555864"/>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800"/>
              <a:buNone/>
              <a:defRPr sz="1800">
                <a:solidFill>
                  <a:srgbClr val="595959"/>
                </a:solidFill>
              </a:defRPr>
            </a:lvl1pPr>
            <a:lvl2pPr marL="914400" lvl="1" indent="-228600" algn="l">
              <a:spcBef>
                <a:spcPts val="1000"/>
              </a:spcBef>
              <a:spcAft>
                <a:spcPts val="0"/>
              </a:spcAft>
              <a:buSzPts val="1800"/>
              <a:buNone/>
              <a:defRPr sz="1800">
                <a:solidFill>
                  <a:srgbClr val="888888"/>
                </a:solidFill>
              </a:defRPr>
            </a:lvl2pPr>
            <a:lvl3pPr marL="1371600" lvl="2" indent="-228600" algn="l">
              <a:spcBef>
                <a:spcPts val="1000"/>
              </a:spcBef>
              <a:spcAft>
                <a:spcPts val="0"/>
              </a:spcAft>
              <a:buSzPts val="1600"/>
              <a:buNone/>
              <a:defRPr sz="1600">
                <a:solidFill>
                  <a:srgbClr val="888888"/>
                </a:solidFill>
              </a:defRPr>
            </a:lvl3pPr>
            <a:lvl4pPr marL="1828800" lvl="3" indent="-228600" algn="l">
              <a:spcBef>
                <a:spcPts val="1000"/>
              </a:spcBef>
              <a:spcAft>
                <a:spcPts val="0"/>
              </a:spcAft>
              <a:buSzPts val="1400"/>
              <a:buNone/>
              <a:defRPr sz="1400">
                <a:solidFill>
                  <a:srgbClr val="888888"/>
                </a:solidFill>
              </a:defRPr>
            </a:lvl4pPr>
            <a:lvl5pPr marL="2286000" lvl="4" indent="-228600" algn="l">
              <a:spcBef>
                <a:spcPts val="1000"/>
              </a:spcBef>
              <a:spcAft>
                <a:spcPts val="0"/>
              </a:spcAft>
              <a:buSzPts val="1400"/>
              <a:buNone/>
              <a:defRPr sz="1400">
                <a:solidFill>
                  <a:srgbClr val="888888"/>
                </a:solidFill>
              </a:defRPr>
            </a:lvl5pPr>
            <a:lvl6pPr marL="2743200" lvl="5" indent="-228600" algn="l">
              <a:spcBef>
                <a:spcPts val="1000"/>
              </a:spcBef>
              <a:spcAft>
                <a:spcPts val="0"/>
              </a:spcAft>
              <a:buSzPts val="1400"/>
              <a:buNone/>
              <a:defRPr sz="1400">
                <a:solidFill>
                  <a:srgbClr val="888888"/>
                </a:solidFill>
              </a:defRPr>
            </a:lvl6pPr>
            <a:lvl7pPr marL="3200400" lvl="6" indent="-228600" algn="l">
              <a:spcBef>
                <a:spcPts val="1000"/>
              </a:spcBef>
              <a:spcAft>
                <a:spcPts val="0"/>
              </a:spcAft>
              <a:buSzPts val="1400"/>
              <a:buNone/>
              <a:defRPr sz="1400">
                <a:solidFill>
                  <a:srgbClr val="888888"/>
                </a:solidFill>
              </a:defRPr>
            </a:lvl7pPr>
            <a:lvl8pPr marL="3657600" lvl="7" indent="-228600" algn="l">
              <a:spcBef>
                <a:spcPts val="1000"/>
              </a:spcBef>
              <a:spcAft>
                <a:spcPts val="0"/>
              </a:spcAft>
              <a:buSzPts val="1400"/>
              <a:buNone/>
              <a:defRPr sz="1400">
                <a:solidFill>
                  <a:srgbClr val="888888"/>
                </a:solidFill>
              </a:defRPr>
            </a:lvl8pPr>
            <a:lvl9pPr marL="4114800" lvl="8" indent="-228600" algn="l">
              <a:spcBef>
                <a:spcPts val="1000"/>
              </a:spcBef>
              <a:spcAft>
                <a:spcPts val="0"/>
              </a:spcAft>
              <a:buSzPts val="1400"/>
              <a:buNone/>
              <a:defRPr sz="1400">
                <a:solidFill>
                  <a:srgbClr val="888888"/>
                </a:solidFill>
              </a:defRPr>
            </a:lvl9pPr>
          </a:lstStyle>
          <a:p>
            <a:endParaRPr/>
          </a:p>
        </p:txBody>
      </p:sp>
      <p:sp>
        <p:nvSpPr>
          <p:cNvPr id="119" name="Google Shape;119;p60"/>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60"/>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60"/>
          <p:cNvSpPr/>
          <p:nvPr/>
        </p:nvSpPr>
        <p:spPr>
          <a:xfrm rot="10800000" flipH="1">
            <a:off x="-4189" y="31781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60"/>
          <p:cNvSpPr txBox="1">
            <a:spLocks noGrp="1"/>
          </p:cNvSpPr>
          <p:nvPr>
            <p:ph type="sldNum" idx="12"/>
          </p:nvPr>
        </p:nvSpPr>
        <p:spPr>
          <a:xfrm>
            <a:off x="531812" y="3244139"/>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
        <p:nvSpPr>
          <p:cNvPr id="123" name="Google Shape;123;p60"/>
          <p:cNvSpPr txBox="1"/>
          <p:nvPr/>
        </p:nvSpPr>
        <p:spPr>
          <a:xfrm>
            <a:off x="2467652" y="648005"/>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8000">
                <a:solidFill>
                  <a:schemeClr val="accent1"/>
                </a:solidFill>
                <a:latin typeface="Arial"/>
                <a:ea typeface="Arial"/>
                <a:cs typeface="Arial"/>
                <a:sym typeface="Arial"/>
              </a:rPr>
              <a:t>“</a:t>
            </a:r>
            <a:endParaRPr/>
          </a:p>
        </p:txBody>
      </p:sp>
      <p:sp>
        <p:nvSpPr>
          <p:cNvPr id="124" name="Google Shape;124;p60"/>
          <p:cNvSpPr txBox="1"/>
          <p:nvPr/>
        </p:nvSpPr>
        <p:spPr>
          <a:xfrm>
            <a:off x="11114852" y="2905306"/>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8000">
                <a:solidFill>
                  <a:schemeClr val="accent1"/>
                </a:solidFill>
                <a:latin typeface="Arial"/>
                <a:ea typeface="Arial"/>
                <a:cs typeface="Arial"/>
                <a:sym typeface="Arial"/>
              </a:rPr>
              <a:t>”</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cheda nome">
  <p:cSld name="Scheda nome">
    <p:spTree>
      <p:nvGrpSpPr>
        <p:cNvPr id="1" name="Shape 125"/>
        <p:cNvGrpSpPr/>
        <p:nvPr/>
      </p:nvGrpSpPr>
      <p:grpSpPr>
        <a:xfrm>
          <a:off x="0" y="0"/>
          <a:ext cx="0" cy="0"/>
          <a:chOff x="0" y="0"/>
          <a:chExt cx="0" cy="0"/>
        </a:xfrm>
      </p:grpSpPr>
      <p:sp>
        <p:nvSpPr>
          <p:cNvPr id="126" name="Google Shape;126;p61"/>
          <p:cNvSpPr txBox="1">
            <a:spLocks noGrp="1"/>
          </p:cNvSpPr>
          <p:nvPr>
            <p:ph type="title"/>
          </p:nvPr>
        </p:nvSpPr>
        <p:spPr>
          <a:xfrm>
            <a:off x="2589213" y="2438400"/>
            <a:ext cx="8915400" cy="2724845"/>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168DBA"/>
              </a:buClr>
              <a:buSzPts val="4800"/>
              <a:buFont typeface="Century Gothic"/>
              <a:buNone/>
              <a:defRPr sz="48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61"/>
          <p:cNvSpPr txBox="1">
            <a:spLocks noGrp="1"/>
          </p:cNvSpPr>
          <p:nvPr>
            <p:ph type="body" idx="1"/>
          </p:nvPr>
        </p:nvSpPr>
        <p:spPr>
          <a:xfrm>
            <a:off x="2589213" y="5181600"/>
            <a:ext cx="8915400" cy="729622"/>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800"/>
              <a:buNone/>
              <a:defRPr>
                <a:solidFill>
                  <a:srgbClr val="595959"/>
                </a:solidFill>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28" name="Google Shape;128;p61"/>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61"/>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61"/>
          <p:cNvSpPr/>
          <p:nvPr/>
        </p:nvSpPr>
        <p:spPr>
          <a:xfrm rot="10800000" flipH="1">
            <a:off x="-4189" y="491172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61"/>
          <p:cNvSpPr txBox="1">
            <a:spLocks noGrp="1"/>
          </p:cNvSpPr>
          <p:nvPr>
            <p:ph type="sldNum" idx="12"/>
          </p:nvPr>
        </p:nvSpPr>
        <p:spPr>
          <a:xfrm>
            <a:off x="531812" y="4983087"/>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FFFFF"/>
            </a:gs>
            <a:gs pos="100000">
              <a:srgbClr val="C4DCE3"/>
            </a:gs>
          </a:gsLst>
          <a:lin ang="5400000" scaled="0"/>
        </a:gradFill>
        <a:effectLst/>
      </p:bgPr>
    </p:bg>
    <p:spTree>
      <p:nvGrpSpPr>
        <p:cNvPr id="1" name="Shape 9"/>
        <p:cNvGrpSpPr/>
        <p:nvPr/>
      </p:nvGrpSpPr>
      <p:grpSpPr>
        <a:xfrm>
          <a:off x="0" y="0"/>
          <a:ext cx="0" cy="0"/>
          <a:chOff x="0" y="0"/>
          <a:chExt cx="0" cy="0"/>
        </a:xfrm>
      </p:grpSpPr>
      <p:grpSp>
        <p:nvGrpSpPr>
          <p:cNvPr id="10" name="Google Shape;10;p47"/>
          <p:cNvGrpSpPr/>
          <p:nvPr/>
        </p:nvGrpSpPr>
        <p:grpSpPr>
          <a:xfrm>
            <a:off x="1" y="228600"/>
            <a:ext cx="2851516" cy="6638628"/>
            <a:chOff x="2487613" y="285750"/>
            <a:chExt cx="2428875" cy="5654676"/>
          </a:xfrm>
        </p:grpSpPr>
        <p:sp>
          <p:nvSpPr>
            <p:cNvPr id="11" name="Google Shape;11;p47"/>
            <p:cNvSpPr/>
            <p:nvPr/>
          </p:nvSpPr>
          <p:spPr>
            <a:xfrm>
              <a:off x="2487613" y="2284413"/>
              <a:ext cx="85725" cy="533400"/>
            </a:xfrm>
            <a:custGeom>
              <a:avLst/>
              <a:gdLst/>
              <a:ahLst/>
              <a:cxnLst/>
              <a:rect l="l" t="t" r="r" b="b"/>
              <a:pathLst>
                <a:path w="22" h="136" extrusionOk="0">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47"/>
            <p:cNvSpPr/>
            <p:nvPr/>
          </p:nvSpPr>
          <p:spPr>
            <a:xfrm>
              <a:off x="2597151" y="2779713"/>
              <a:ext cx="550863" cy="1978025"/>
            </a:xfrm>
            <a:custGeom>
              <a:avLst/>
              <a:gdLst/>
              <a:ahLst/>
              <a:cxnLst/>
              <a:rect l="l" t="t" r="r" b="b"/>
              <a:pathLst>
                <a:path w="140" h="504" extrusionOk="0">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47"/>
            <p:cNvSpPr/>
            <p:nvPr/>
          </p:nvSpPr>
          <p:spPr>
            <a:xfrm>
              <a:off x="3175001" y="4730750"/>
              <a:ext cx="519113" cy="1209675"/>
            </a:xfrm>
            <a:custGeom>
              <a:avLst/>
              <a:gdLst/>
              <a:ahLst/>
              <a:cxnLst/>
              <a:rect l="l" t="t" r="r" b="b"/>
              <a:pathLst>
                <a:path w="132" h="308" extrusionOk="0">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47"/>
            <p:cNvSpPr/>
            <p:nvPr/>
          </p:nvSpPr>
          <p:spPr>
            <a:xfrm>
              <a:off x="3305176" y="5630863"/>
              <a:ext cx="146050" cy="309563"/>
            </a:xfrm>
            <a:custGeom>
              <a:avLst/>
              <a:gdLst/>
              <a:ahLst/>
              <a:cxnLst/>
              <a:rect l="l" t="t" r="r" b="b"/>
              <a:pathLst>
                <a:path w="37" h="79" extrusionOk="0">
                  <a:moveTo>
                    <a:pt x="28" y="79"/>
                  </a:moveTo>
                  <a:cubicBezTo>
                    <a:pt x="37" y="79"/>
                    <a:pt x="37" y="79"/>
                    <a:pt x="37" y="79"/>
                  </a:cubicBezTo>
                  <a:cubicBezTo>
                    <a:pt x="24" y="53"/>
                    <a:pt x="12" y="27"/>
                    <a:pt x="0" y="0"/>
                  </a:cubicBezTo>
                  <a:cubicBezTo>
                    <a:pt x="8" y="27"/>
                    <a:pt x="17" y="53"/>
                    <a:pt x="28" y="79"/>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47"/>
            <p:cNvSpPr/>
            <p:nvPr/>
          </p:nvSpPr>
          <p:spPr>
            <a:xfrm>
              <a:off x="2573338" y="2817813"/>
              <a:ext cx="700088" cy="2835275"/>
            </a:xfrm>
            <a:custGeom>
              <a:avLst/>
              <a:gdLst/>
              <a:ahLst/>
              <a:cxnLst/>
              <a:rect l="l" t="t" r="r" b="b"/>
              <a:pathLst>
                <a:path w="178" h="722" extrusionOk="0">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47"/>
            <p:cNvSpPr/>
            <p:nvPr/>
          </p:nvSpPr>
          <p:spPr>
            <a:xfrm>
              <a:off x="2506663" y="285750"/>
              <a:ext cx="90488" cy="2493963"/>
            </a:xfrm>
            <a:custGeom>
              <a:avLst/>
              <a:gdLst/>
              <a:ahLst/>
              <a:cxnLst/>
              <a:rect l="l" t="t" r="r" b="b"/>
              <a:pathLst>
                <a:path w="23" h="635" extrusionOk="0">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47"/>
            <p:cNvSpPr/>
            <p:nvPr/>
          </p:nvSpPr>
          <p:spPr>
            <a:xfrm>
              <a:off x="2554288" y="2598738"/>
              <a:ext cx="66675" cy="420688"/>
            </a:xfrm>
            <a:custGeom>
              <a:avLst/>
              <a:gdLst/>
              <a:ahLst/>
              <a:cxnLst/>
              <a:rect l="l" t="t" r="r" b="b"/>
              <a:pathLst>
                <a:path w="17" h="107" extrusionOk="0">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47"/>
            <p:cNvSpPr/>
            <p:nvPr/>
          </p:nvSpPr>
          <p:spPr>
            <a:xfrm>
              <a:off x="3143251" y="4757738"/>
              <a:ext cx="161925" cy="873125"/>
            </a:xfrm>
            <a:custGeom>
              <a:avLst/>
              <a:gdLst/>
              <a:ahLst/>
              <a:cxnLst/>
              <a:rect l="l" t="t" r="r" b="b"/>
              <a:pathLst>
                <a:path w="41" h="222" extrusionOk="0">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47"/>
            <p:cNvSpPr/>
            <p:nvPr/>
          </p:nvSpPr>
          <p:spPr>
            <a:xfrm>
              <a:off x="3148013" y="1282700"/>
              <a:ext cx="1768475" cy="3448050"/>
            </a:xfrm>
            <a:custGeom>
              <a:avLst/>
              <a:gdLst/>
              <a:ahLst/>
              <a:cxnLst/>
              <a:rect l="l" t="t" r="r" b="b"/>
              <a:pathLst>
                <a:path w="450" h="878" extrusionOk="0">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47"/>
            <p:cNvSpPr/>
            <p:nvPr/>
          </p:nvSpPr>
          <p:spPr>
            <a:xfrm>
              <a:off x="3273426" y="5653088"/>
              <a:ext cx="138113" cy="287338"/>
            </a:xfrm>
            <a:custGeom>
              <a:avLst/>
              <a:gdLst/>
              <a:ahLst/>
              <a:cxnLst/>
              <a:rect l="l" t="t" r="r" b="b"/>
              <a:pathLst>
                <a:path w="35" h="73" extrusionOk="0">
                  <a:moveTo>
                    <a:pt x="0" y="0"/>
                  </a:moveTo>
                  <a:cubicBezTo>
                    <a:pt x="7" y="24"/>
                    <a:pt x="16" y="49"/>
                    <a:pt x="26" y="73"/>
                  </a:cubicBezTo>
                  <a:cubicBezTo>
                    <a:pt x="35" y="73"/>
                    <a:pt x="35" y="73"/>
                    <a:pt x="35" y="73"/>
                  </a:cubicBezTo>
                  <a:cubicBezTo>
                    <a:pt x="23" y="49"/>
                    <a:pt x="11" y="24"/>
                    <a:pt x="0" y="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7"/>
            <p:cNvSpPr/>
            <p:nvPr/>
          </p:nvSpPr>
          <p:spPr>
            <a:xfrm>
              <a:off x="3143251" y="4656138"/>
              <a:ext cx="31750" cy="188913"/>
            </a:xfrm>
            <a:custGeom>
              <a:avLst/>
              <a:gdLst/>
              <a:ahLst/>
              <a:cxnLst/>
              <a:rect l="l" t="t" r="r" b="b"/>
              <a:pathLst>
                <a:path w="8" h="48" extrusionOk="0">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47"/>
            <p:cNvSpPr/>
            <p:nvPr/>
          </p:nvSpPr>
          <p:spPr>
            <a:xfrm>
              <a:off x="3211513" y="5410200"/>
              <a:ext cx="203200" cy="530225"/>
            </a:xfrm>
            <a:custGeom>
              <a:avLst/>
              <a:gdLst/>
              <a:ahLst/>
              <a:cxnLst/>
              <a:rect l="l" t="t" r="r" b="b"/>
              <a:pathLst>
                <a:path w="52" h="135" extrusionOk="0">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3;p47"/>
          <p:cNvGrpSpPr/>
          <p:nvPr/>
        </p:nvGrpSpPr>
        <p:grpSpPr>
          <a:xfrm>
            <a:off x="27221" y="157"/>
            <a:ext cx="2356674" cy="6853096"/>
            <a:chOff x="6627813" y="195610"/>
            <a:chExt cx="1952625" cy="5678141"/>
          </a:xfrm>
        </p:grpSpPr>
        <p:sp>
          <p:nvSpPr>
            <p:cNvPr id="24" name="Google Shape;24;p47"/>
            <p:cNvSpPr/>
            <p:nvPr/>
          </p:nvSpPr>
          <p:spPr>
            <a:xfrm>
              <a:off x="6627813" y="195610"/>
              <a:ext cx="409575" cy="3646488"/>
            </a:xfrm>
            <a:custGeom>
              <a:avLst/>
              <a:gdLst/>
              <a:ahLst/>
              <a:cxnLst/>
              <a:rect l="l" t="t" r="r" b="b"/>
              <a:pathLst>
                <a:path w="103" h="920" extrusionOk="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47"/>
            <p:cNvSpPr/>
            <p:nvPr/>
          </p:nvSpPr>
          <p:spPr>
            <a:xfrm>
              <a:off x="7061201" y="3771900"/>
              <a:ext cx="350838" cy="1309688"/>
            </a:xfrm>
            <a:custGeom>
              <a:avLst/>
              <a:gdLst/>
              <a:ahLst/>
              <a:cxnLst/>
              <a:rect l="l" t="t" r="r" b="b"/>
              <a:pathLst>
                <a:path w="88" h="330" extrusionOk="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47"/>
            <p:cNvSpPr/>
            <p:nvPr/>
          </p:nvSpPr>
          <p:spPr>
            <a:xfrm>
              <a:off x="7439026" y="5053013"/>
              <a:ext cx="357188" cy="820738"/>
            </a:xfrm>
            <a:custGeom>
              <a:avLst/>
              <a:gdLst/>
              <a:ahLst/>
              <a:cxnLst/>
              <a:rect l="l" t="t" r="r" b="b"/>
              <a:pathLst>
                <a:path w="90" h="207" extrusionOk="0">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7"/>
            <p:cNvSpPr/>
            <p:nvPr/>
          </p:nvSpPr>
          <p:spPr>
            <a:xfrm>
              <a:off x="7037388" y="3811588"/>
              <a:ext cx="457200" cy="1852613"/>
            </a:xfrm>
            <a:custGeom>
              <a:avLst/>
              <a:gdLst/>
              <a:ahLst/>
              <a:cxnLst/>
              <a:rect l="l" t="t" r="r" b="b"/>
              <a:pathLst>
                <a:path w="115" h="467" extrusionOk="0">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47"/>
            <p:cNvSpPr/>
            <p:nvPr/>
          </p:nvSpPr>
          <p:spPr>
            <a:xfrm>
              <a:off x="6992938" y="1263650"/>
              <a:ext cx="144463" cy="2508250"/>
            </a:xfrm>
            <a:custGeom>
              <a:avLst/>
              <a:gdLst/>
              <a:ahLst/>
              <a:cxnLst/>
              <a:rect l="l" t="t" r="r" b="b"/>
              <a:pathLst>
                <a:path w="36" h="633" extrusionOk="0">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47"/>
            <p:cNvSpPr/>
            <p:nvPr/>
          </p:nvSpPr>
          <p:spPr>
            <a:xfrm>
              <a:off x="7526338" y="5640388"/>
              <a:ext cx="111125" cy="233363"/>
            </a:xfrm>
            <a:custGeom>
              <a:avLst/>
              <a:gdLst/>
              <a:ahLst/>
              <a:cxnLst/>
              <a:rect l="l" t="t" r="r" b="b"/>
              <a:pathLst>
                <a:path w="28" h="59" extrusionOk="0">
                  <a:moveTo>
                    <a:pt x="22" y="59"/>
                  </a:moveTo>
                  <a:cubicBezTo>
                    <a:pt x="28" y="59"/>
                    <a:pt x="28" y="59"/>
                    <a:pt x="28" y="59"/>
                  </a:cubicBezTo>
                  <a:cubicBezTo>
                    <a:pt x="18" y="40"/>
                    <a:pt x="9" y="20"/>
                    <a:pt x="0" y="0"/>
                  </a:cubicBezTo>
                  <a:cubicBezTo>
                    <a:pt x="6" y="20"/>
                    <a:pt x="13" y="40"/>
                    <a:pt x="22" y="5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47"/>
            <p:cNvSpPr/>
            <p:nvPr/>
          </p:nvSpPr>
          <p:spPr>
            <a:xfrm>
              <a:off x="7021513" y="3598863"/>
              <a:ext cx="68263" cy="423863"/>
            </a:xfrm>
            <a:custGeom>
              <a:avLst/>
              <a:gdLst/>
              <a:ahLst/>
              <a:cxnLst/>
              <a:rect l="l" t="t" r="r" b="b"/>
              <a:pathLst>
                <a:path w="17" h="107" extrusionOk="0">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47"/>
            <p:cNvSpPr/>
            <p:nvPr/>
          </p:nvSpPr>
          <p:spPr>
            <a:xfrm>
              <a:off x="7412038" y="2801938"/>
              <a:ext cx="1168400" cy="2251075"/>
            </a:xfrm>
            <a:custGeom>
              <a:avLst/>
              <a:gdLst/>
              <a:ahLst/>
              <a:cxnLst/>
              <a:rect l="l" t="t" r="r" b="b"/>
              <a:pathLst>
                <a:path w="294" h="568" extrusionOk="0">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7"/>
            <p:cNvSpPr/>
            <p:nvPr/>
          </p:nvSpPr>
          <p:spPr>
            <a:xfrm>
              <a:off x="7494588" y="5664200"/>
              <a:ext cx="100013" cy="209550"/>
            </a:xfrm>
            <a:custGeom>
              <a:avLst/>
              <a:gdLst/>
              <a:ahLst/>
              <a:cxnLst/>
              <a:rect l="l" t="t" r="r" b="b"/>
              <a:pathLst>
                <a:path w="25" h="53" extrusionOk="0">
                  <a:moveTo>
                    <a:pt x="0" y="0"/>
                  </a:moveTo>
                  <a:cubicBezTo>
                    <a:pt x="5" y="18"/>
                    <a:pt x="12" y="36"/>
                    <a:pt x="19" y="53"/>
                  </a:cubicBezTo>
                  <a:cubicBezTo>
                    <a:pt x="25" y="53"/>
                    <a:pt x="25" y="53"/>
                    <a:pt x="25" y="53"/>
                  </a:cubicBezTo>
                  <a:cubicBezTo>
                    <a:pt x="16" y="36"/>
                    <a:pt x="8" y="18"/>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47"/>
            <p:cNvSpPr/>
            <p:nvPr/>
          </p:nvSpPr>
          <p:spPr>
            <a:xfrm>
              <a:off x="7412038" y="5081588"/>
              <a:ext cx="114300" cy="558800"/>
            </a:xfrm>
            <a:custGeom>
              <a:avLst/>
              <a:gdLst/>
              <a:ahLst/>
              <a:cxnLst/>
              <a:rect l="l" t="t" r="r" b="b"/>
              <a:pathLst>
                <a:path w="29" h="141" extrusionOk="0">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47"/>
            <p:cNvSpPr/>
            <p:nvPr/>
          </p:nvSpPr>
          <p:spPr>
            <a:xfrm>
              <a:off x="7412038" y="4978400"/>
              <a:ext cx="31750" cy="188913"/>
            </a:xfrm>
            <a:custGeom>
              <a:avLst/>
              <a:gdLst/>
              <a:ahLst/>
              <a:cxnLst/>
              <a:rect l="l" t="t" r="r" b="b"/>
              <a:pathLst>
                <a:path w="8" h="48" extrusionOk="0">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47"/>
            <p:cNvSpPr/>
            <p:nvPr/>
          </p:nvSpPr>
          <p:spPr>
            <a:xfrm>
              <a:off x="7439026" y="5434013"/>
              <a:ext cx="174625" cy="439738"/>
            </a:xfrm>
            <a:custGeom>
              <a:avLst/>
              <a:gdLst/>
              <a:ahLst/>
              <a:cxnLst/>
              <a:rect l="l" t="t" r="r" b="b"/>
              <a:pathLst>
                <a:path w="44" h="111" extrusionOk="0">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47"/>
          <p:cNvSpPr/>
          <p:nvPr/>
        </p:nvSpPr>
        <p:spPr>
          <a:xfrm>
            <a:off x="0" y="0"/>
            <a:ext cx="182880" cy="6858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47"/>
          <p:cNvSpPr txBox="1">
            <a:spLocks noGrp="1"/>
          </p:cNvSpPr>
          <p:nvPr>
            <p:ph type="title"/>
          </p:nvPr>
        </p:nvSpPr>
        <p:spPr>
          <a:xfrm>
            <a:off x="2592924" y="624110"/>
            <a:ext cx="8911687" cy="1280890"/>
          </a:xfrm>
          <a:prstGeom prst="rect">
            <a:avLst/>
          </a:prstGeom>
          <a:noFill/>
          <a:ln>
            <a:noFill/>
          </a:ln>
        </p:spPr>
        <p:txBody>
          <a:bodyPr spcFirstLastPara="1" wrap="square" lIns="91425" tIns="45700" rIns="91425" bIns="45700" anchor="t" anchorCtr="0">
            <a:normAutofit/>
          </a:bodyPr>
          <a:lstStyle>
            <a:lvl1pPr marR="0" lvl="0" algn="l" rtl="0">
              <a:spcBef>
                <a:spcPts val="0"/>
              </a:spcBef>
              <a:spcAft>
                <a:spcPts val="0"/>
              </a:spcAft>
              <a:buClr>
                <a:srgbClr val="168DBA"/>
              </a:buClr>
              <a:buSzPts val="3600"/>
              <a:buFont typeface="Century Gothic"/>
              <a:buNone/>
              <a:defRPr sz="3600" b="0" i="0" u="none" strike="noStrike" cap="none">
                <a:solidFill>
                  <a:srgbClr val="168DBA"/>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38" name="Google Shape;38;p47"/>
          <p:cNvSpPr txBox="1">
            <a:spLocks noGrp="1"/>
          </p:cNvSpPr>
          <p:nvPr>
            <p:ph type="body" idx="1"/>
          </p:nvPr>
        </p:nvSpPr>
        <p:spPr>
          <a:xfrm>
            <a:off x="2589212" y="2133600"/>
            <a:ext cx="8915400" cy="3886200"/>
          </a:xfrm>
          <a:prstGeom prst="rect">
            <a:avLst/>
          </a:prstGeom>
          <a:noFill/>
          <a:ln>
            <a:noFill/>
          </a:ln>
        </p:spPr>
        <p:txBody>
          <a:bodyPr spcFirstLastPara="1" wrap="square" lIns="91425" tIns="45700" rIns="91425" bIns="45700" anchor="t" anchorCtr="0">
            <a:normAutofit/>
          </a:bodyPr>
          <a:lstStyle>
            <a:lvl1pPr marL="457200" marR="0" lvl="0" indent="-342900" algn="l" rtl="0">
              <a:spcBef>
                <a:spcPts val="1000"/>
              </a:spcBef>
              <a:spcAft>
                <a:spcPts val="0"/>
              </a:spcAft>
              <a:buClr>
                <a:schemeClr val="accent1"/>
              </a:buClr>
              <a:buSzPts val="1800"/>
              <a:buFont typeface="Noto Sans Symbols"/>
              <a:buChar char="🠶"/>
              <a:defRPr sz="1800" b="0" i="0" u="none" strike="noStrike" cap="none">
                <a:solidFill>
                  <a:srgbClr val="3F3F3F"/>
                </a:solidFill>
                <a:latin typeface="Century Gothic"/>
                <a:ea typeface="Century Gothic"/>
                <a:cs typeface="Century Gothic"/>
                <a:sym typeface="Century Gothic"/>
              </a:defRPr>
            </a:lvl1pPr>
            <a:lvl2pPr marL="914400" marR="0" lvl="1" indent="-330200" algn="l" rtl="0">
              <a:spcBef>
                <a:spcPts val="1000"/>
              </a:spcBef>
              <a:spcAft>
                <a:spcPts val="0"/>
              </a:spcAft>
              <a:buClr>
                <a:schemeClr val="accent1"/>
              </a:buClr>
              <a:buSzPts val="1600"/>
              <a:buFont typeface="Noto Sans Symbols"/>
              <a:buChar char="🠶"/>
              <a:defRPr sz="1600" b="0" i="0" u="none" strike="noStrike" cap="none">
                <a:solidFill>
                  <a:srgbClr val="3F3F3F"/>
                </a:solidFill>
                <a:latin typeface="Century Gothic"/>
                <a:ea typeface="Century Gothic"/>
                <a:cs typeface="Century Gothic"/>
                <a:sym typeface="Century Gothic"/>
              </a:defRPr>
            </a:lvl2pPr>
            <a:lvl3pPr marL="1371600" marR="0" lvl="2" indent="-317500" algn="l" rtl="0">
              <a:spcBef>
                <a:spcPts val="1000"/>
              </a:spcBef>
              <a:spcAft>
                <a:spcPts val="0"/>
              </a:spcAft>
              <a:buClr>
                <a:schemeClr val="accent1"/>
              </a:buClr>
              <a:buSzPts val="1400"/>
              <a:buFont typeface="Noto Sans Symbols"/>
              <a:buChar char="🠶"/>
              <a:defRPr sz="1400" b="0" i="0" u="none" strike="noStrike" cap="none">
                <a:solidFill>
                  <a:srgbClr val="3F3F3F"/>
                </a:solidFill>
                <a:latin typeface="Century Gothic"/>
                <a:ea typeface="Century Gothic"/>
                <a:cs typeface="Century Gothic"/>
                <a:sym typeface="Century Gothic"/>
              </a:defRPr>
            </a:lvl3pPr>
            <a:lvl4pPr marL="1828800" marR="0" lvl="3" indent="-304800" algn="l" rtl="0">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4pPr>
            <a:lvl5pPr marL="2286000" marR="0" lvl="4" indent="-304800" algn="l" rtl="0">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5pPr>
            <a:lvl6pPr marL="2743200" marR="0" lvl="5" indent="-304800" algn="l" rtl="0">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6pPr>
            <a:lvl7pPr marL="3200400" marR="0" lvl="6" indent="-304800" algn="l" rtl="0">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7pPr>
            <a:lvl8pPr marL="3657600" marR="0" lvl="7" indent="-304800" algn="l" rtl="0">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8pPr>
            <a:lvl9pPr marL="4114800" marR="0" lvl="8" indent="-304800" algn="l" rtl="0">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9pPr>
          </a:lstStyle>
          <a:p>
            <a:endParaRPr/>
          </a:p>
        </p:txBody>
      </p:sp>
      <p:sp>
        <p:nvSpPr>
          <p:cNvPr id="39" name="Google Shape;39;p47"/>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900" b="0" i="0" u="none" strike="noStrike" cap="none">
                <a:solidFill>
                  <a:srgbClr val="888888"/>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0" name="Google Shape;40;p47"/>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1" name="Google Shape;41;p47"/>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2000" b="0" i="0" u="none" strike="noStrike" cap="none">
                <a:solidFill>
                  <a:srgbClr val="FEFFFF"/>
                </a:solidFill>
                <a:latin typeface="Century Gothic"/>
                <a:ea typeface="Century Gothic"/>
                <a:cs typeface="Century Gothic"/>
                <a:sym typeface="Century Gothic"/>
              </a:defRPr>
            </a:lvl1pPr>
            <a:lvl2pPr marL="0" marR="0" lvl="1" indent="0" algn="r" rtl="0">
              <a:spcBef>
                <a:spcPts val="0"/>
              </a:spcBef>
              <a:buNone/>
              <a:defRPr sz="2000" b="0" i="0" u="none" strike="noStrike" cap="none">
                <a:solidFill>
                  <a:srgbClr val="FEFFFF"/>
                </a:solidFill>
                <a:latin typeface="Century Gothic"/>
                <a:ea typeface="Century Gothic"/>
                <a:cs typeface="Century Gothic"/>
                <a:sym typeface="Century Gothic"/>
              </a:defRPr>
            </a:lvl2pPr>
            <a:lvl3pPr marL="0" marR="0" lvl="2" indent="0" algn="r" rtl="0">
              <a:spcBef>
                <a:spcPts val="0"/>
              </a:spcBef>
              <a:buNone/>
              <a:defRPr sz="2000" b="0" i="0" u="none" strike="noStrike" cap="none">
                <a:solidFill>
                  <a:srgbClr val="FEFFFF"/>
                </a:solidFill>
                <a:latin typeface="Century Gothic"/>
                <a:ea typeface="Century Gothic"/>
                <a:cs typeface="Century Gothic"/>
                <a:sym typeface="Century Gothic"/>
              </a:defRPr>
            </a:lvl3pPr>
            <a:lvl4pPr marL="0" marR="0" lvl="3" indent="0" algn="r" rtl="0">
              <a:spcBef>
                <a:spcPts val="0"/>
              </a:spcBef>
              <a:buNone/>
              <a:defRPr sz="2000" b="0" i="0" u="none" strike="noStrike" cap="none">
                <a:solidFill>
                  <a:srgbClr val="FEFFFF"/>
                </a:solidFill>
                <a:latin typeface="Century Gothic"/>
                <a:ea typeface="Century Gothic"/>
                <a:cs typeface="Century Gothic"/>
                <a:sym typeface="Century Gothic"/>
              </a:defRPr>
            </a:lvl4pPr>
            <a:lvl5pPr marL="0" marR="0" lvl="4" indent="0" algn="r" rtl="0">
              <a:spcBef>
                <a:spcPts val="0"/>
              </a:spcBef>
              <a:buNone/>
              <a:defRPr sz="2000" b="0" i="0" u="none" strike="noStrike" cap="none">
                <a:solidFill>
                  <a:srgbClr val="FEFFFF"/>
                </a:solidFill>
                <a:latin typeface="Century Gothic"/>
                <a:ea typeface="Century Gothic"/>
                <a:cs typeface="Century Gothic"/>
                <a:sym typeface="Century Gothic"/>
              </a:defRPr>
            </a:lvl5pPr>
            <a:lvl6pPr marL="0" marR="0" lvl="5" indent="0" algn="r" rtl="0">
              <a:spcBef>
                <a:spcPts val="0"/>
              </a:spcBef>
              <a:buNone/>
              <a:defRPr sz="2000" b="0" i="0" u="none" strike="noStrike" cap="none">
                <a:solidFill>
                  <a:srgbClr val="FEFFFF"/>
                </a:solidFill>
                <a:latin typeface="Century Gothic"/>
                <a:ea typeface="Century Gothic"/>
                <a:cs typeface="Century Gothic"/>
                <a:sym typeface="Century Gothic"/>
              </a:defRPr>
            </a:lvl6pPr>
            <a:lvl7pPr marL="0" marR="0" lvl="6" indent="0" algn="r" rtl="0">
              <a:spcBef>
                <a:spcPts val="0"/>
              </a:spcBef>
              <a:buNone/>
              <a:defRPr sz="2000" b="0" i="0" u="none" strike="noStrike" cap="none">
                <a:solidFill>
                  <a:srgbClr val="FEFFFF"/>
                </a:solidFill>
                <a:latin typeface="Century Gothic"/>
                <a:ea typeface="Century Gothic"/>
                <a:cs typeface="Century Gothic"/>
                <a:sym typeface="Century Gothic"/>
              </a:defRPr>
            </a:lvl7pPr>
            <a:lvl8pPr marL="0" marR="0" lvl="7" indent="0" algn="r" rtl="0">
              <a:spcBef>
                <a:spcPts val="0"/>
              </a:spcBef>
              <a:buNone/>
              <a:defRPr sz="2000" b="0" i="0" u="none" strike="noStrike" cap="none">
                <a:solidFill>
                  <a:srgbClr val="FEFFFF"/>
                </a:solidFill>
                <a:latin typeface="Century Gothic"/>
                <a:ea typeface="Century Gothic"/>
                <a:cs typeface="Century Gothic"/>
                <a:sym typeface="Century Gothic"/>
              </a:defRPr>
            </a:lvl8pPr>
            <a:lvl9pPr marL="0" marR="0" lvl="8" indent="0" algn="r" rtl="0">
              <a:spcBef>
                <a:spcPts val="0"/>
              </a:spcBef>
              <a:buNone/>
              <a:defRPr sz="2000" b="0" i="0" u="none" strike="noStrike" cap="none">
                <a:solidFill>
                  <a:srgbClr val="FEFFF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it-IT"/>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9" r:id="rId8"/>
    <p:sldLayoutId id="2147483660" r:id="rId9"/>
    <p:sldLayoutId id="2147483661" r:id="rId10"/>
    <p:sldLayoutId id="2147483662" r:id="rId11"/>
    <p:sldLayoutId id="2147483663" r:id="rId12"/>
    <p:sldLayoutId id="2147483664"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8.emf"/><Relationship Id="rId4" Type="http://schemas.openxmlformats.org/officeDocument/2006/relationships/package" Target="../embeddings/Foglio_di_lavoro_di_Microsoft_Excel1.xlsx"/></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hyperlink" Target="https://bastacompiti.it/il-manifesto-bastacompiti/" TargetMode="Externa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1"/>
          <p:cNvSpPr txBox="1">
            <a:spLocks noGrp="1"/>
          </p:cNvSpPr>
          <p:nvPr>
            <p:ph type="body" idx="1"/>
          </p:nvPr>
        </p:nvSpPr>
        <p:spPr>
          <a:xfrm>
            <a:off x="176644" y="1768162"/>
            <a:ext cx="11783291" cy="4954756"/>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SzPts val="7200"/>
              <a:buNone/>
            </a:pPr>
            <a:r>
              <a:rPr lang="it-IT" sz="7200" b="1" dirty="0">
                <a:solidFill>
                  <a:srgbClr val="FF0000"/>
                </a:solidFill>
              </a:rPr>
              <a:t>COLLEGIO DEI DOCENTI </a:t>
            </a:r>
            <a:endParaRPr dirty="0"/>
          </a:p>
          <a:p>
            <a:pPr marL="0" lvl="0" indent="0" algn="ctr" rtl="0">
              <a:spcBef>
                <a:spcPts val="1000"/>
              </a:spcBef>
              <a:spcAft>
                <a:spcPts val="0"/>
              </a:spcAft>
              <a:buSzPts val="7200"/>
              <a:buNone/>
            </a:pPr>
            <a:r>
              <a:rPr lang="it-IT" sz="7200" b="1" dirty="0" smtClean="0">
                <a:solidFill>
                  <a:srgbClr val="FF0000"/>
                </a:solidFill>
              </a:rPr>
              <a:t>03 </a:t>
            </a:r>
            <a:r>
              <a:rPr lang="it-IT" sz="7200" b="1" dirty="0">
                <a:solidFill>
                  <a:srgbClr val="FF0000"/>
                </a:solidFill>
              </a:rPr>
              <a:t>SETTEMBRE </a:t>
            </a:r>
            <a:r>
              <a:rPr lang="it-IT" sz="7200" b="1" dirty="0" smtClean="0">
                <a:solidFill>
                  <a:srgbClr val="FF0000"/>
                </a:solidFill>
              </a:rPr>
              <a:t>2024</a:t>
            </a:r>
            <a:endParaRPr dirty="0"/>
          </a:p>
          <a:p>
            <a:pPr marL="201168" lvl="1" indent="0" algn="r" rtl="0">
              <a:spcBef>
                <a:spcPts val="0"/>
              </a:spcBef>
              <a:spcAft>
                <a:spcPts val="0"/>
              </a:spcAft>
              <a:buSzPts val="2800"/>
              <a:buNone/>
            </a:pPr>
            <a:endParaRPr sz="2800" i="1" dirty="0">
              <a:solidFill>
                <a:srgbClr val="FF0000"/>
              </a:solidFill>
            </a:endParaRPr>
          </a:p>
          <a:p>
            <a:pPr marL="201168" lvl="1" indent="0" algn="r" rtl="0">
              <a:spcBef>
                <a:spcPts val="0"/>
              </a:spcBef>
              <a:spcAft>
                <a:spcPts val="0"/>
              </a:spcAft>
              <a:buSzPts val="2800"/>
              <a:buNone/>
            </a:pPr>
            <a:endParaRPr sz="2800" i="1" dirty="0">
              <a:solidFill>
                <a:srgbClr val="FF0000"/>
              </a:solidFill>
            </a:endParaRPr>
          </a:p>
          <a:p>
            <a:pPr marL="201168" lvl="1" indent="0" algn="r" rtl="0">
              <a:spcBef>
                <a:spcPts val="0"/>
              </a:spcBef>
              <a:spcAft>
                <a:spcPts val="0"/>
              </a:spcAft>
              <a:buSzPts val="2800"/>
              <a:buNone/>
            </a:pPr>
            <a:endParaRPr sz="2800" i="1" dirty="0">
              <a:solidFill>
                <a:srgbClr val="FF0000"/>
              </a:solidFill>
            </a:endParaRPr>
          </a:p>
          <a:p>
            <a:pPr marL="201168" lvl="1" indent="0" algn="r" rtl="0">
              <a:spcBef>
                <a:spcPts val="0"/>
              </a:spcBef>
              <a:spcAft>
                <a:spcPts val="0"/>
              </a:spcAft>
              <a:buSzPts val="2800"/>
              <a:buNone/>
            </a:pPr>
            <a:r>
              <a:rPr lang="it-IT" sz="2800" i="1" dirty="0">
                <a:solidFill>
                  <a:srgbClr val="FF0000"/>
                </a:solidFill>
              </a:rPr>
              <a:t>Dirigente Scolastico</a:t>
            </a:r>
            <a:endParaRPr dirty="0"/>
          </a:p>
          <a:p>
            <a:pPr marL="201168" lvl="1" indent="0" algn="r" rtl="0">
              <a:spcBef>
                <a:spcPts val="0"/>
              </a:spcBef>
              <a:spcAft>
                <a:spcPts val="0"/>
              </a:spcAft>
              <a:buSzPts val="2800"/>
              <a:buNone/>
            </a:pPr>
            <a:r>
              <a:rPr lang="it-IT" sz="2800" i="1" dirty="0">
                <a:solidFill>
                  <a:srgbClr val="FF0000"/>
                </a:solidFill>
              </a:rPr>
              <a:t>Marilena Giglia</a:t>
            </a:r>
            <a:endParaRPr dirty="0"/>
          </a:p>
          <a:p>
            <a:pPr marL="342900" lvl="0" indent="-228600" algn="l" rtl="0">
              <a:spcBef>
                <a:spcPts val="1000"/>
              </a:spcBef>
              <a:spcAft>
                <a:spcPts val="0"/>
              </a:spcAft>
              <a:buSzPts val="1800"/>
              <a:buNone/>
            </a:pPr>
            <a:endParaRPr dirty="0"/>
          </a:p>
        </p:txBody>
      </p:sp>
      <p:sp>
        <p:nvSpPr>
          <p:cNvPr id="250" name="Google Shape;250;p1"/>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1</a:t>
            </a:fld>
            <a:endParaRPr/>
          </a:p>
        </p:txBody>
      </p:sp>
      <p:sp>
        <p:nvSpPr>
          <p:cNvPr id="251" name="Google Shape;251;p1"/>
          <p:cNvSpPr/>
          <p:nvPr/>
        </p:nvSpPr>
        <p:spPr>
          <a:xfrm>
            <a:off x="2961564" y="0"/>
            <a:ext cx="12192000" cy="4572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pic>
        <p:nvPicPr>
          <p:cNvPr id="252" name="Google Shape;252;p1"/>
          <p:cNvPicPr preferRelativeResize="0"/>
          <p:nvPr/>
        </p:nvPicPr>
        <p:blipFill rotWithShape="1">
          <a:blip r:embed="rId3">
            <a:alphaModFix/>
          </a:blip>
          <a:srcRect/>
          <a:stretch/>
        </p:blipFill>
        <p:spPr>
          <a:xfrm>
            <a:off x="9499408" y="604552"/>
            <a:ext cx="1074738" cy="571500"/>
          </a:xfrm>
          <a:prstGeom prst="rect">
            <a:avLst/>
          </a:prstGeom>
          <a:noFill/>
          <a:ln>
            <a:noFill/>
          </a:ln>
        </p:spPr>
      </p:pic>
      <p:sp>
        <p:nvSpPr>
          <p:cNvPr id="253" name="Google Shape;253;p1"/>
          <p:cNvSpPr/>
          <p:nvPr/>
        </p:nvSpPr>
        <p:spPr>
          <a:xfrm>
            <a:off x="1569027" y="503007"/>
            <a:ext cx="9923318" cy="1092607"/>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chemeClr val="dk1"/>
              </a:buClr>
              <a:buSzPts val="1800"/>
              <a:buFont typeface="Arial"/>
              <a:buNone/>
            </a:pPr>
            <a:r>
              <a:rPr lang="it-IT" sz="1800" b="0" i="1" u="none" strike="noStrike" cap="none" dirty="0">
                <a:solidFill>
                  <a:schemeClr val="dk1"/>
                </a:solidFill>
                <a:latin typeface="Arial"/>
                <a:ea typeface="Arial"/>
                <a:cs typeface="Arial"/>
                <a:sym typeface="Arial"/>
              </a:rPr>
              <a:t>Ministero </a:t>
            </a:r>
            <a:r>
              <a:rPr lang="it-IT" sz="1800" b="0" i="1" u="none" strike="noStrike" cap="none" dirty="0" smtClean="0">
                <a:solidFill>
                  <a:schemeClr val="dk1"/>
                </a:solidFill>
                <a:latin typeface="Arial"/>
                <a:ea typeface="Arial"/>
                <a:cs typeface="Arial"/>
                <a:sym typeface="Arial"/>
              </a:rPr>
              <a:t>dell’Istruzione</a:t>
            </a:r>
            <a:r>
              <a:rPr lang="it-IT" sz="1800" i="1" dirty="0">
                <a:solidFill>
                  <a:schemeClr val="dk1"/>
                </a:solidFill>
              </a:rPr>
              <a:t> </a:t>
            </a:r>
            <a:r>
              <a:rPr lang="it-IT" sz="1800" i="1" dirty="0" smtClean="0">
                <a:solidFill>
                  <a:schemeClr val="dk1"/>
                </a:solidFill>
              </a:rPr>
              <a:t>e del Merito</a:t>
            </a:r>
            <a:endParaRPr sz="1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Verdana"/>
              <a:buNone/>
            </a:pPr>
            <a:r>
              <a:rPr lang="it-IT" sz="1200" b="0" i="0" u="none" strike="noStrike" cap="none" dirty="0">
                <a:solidFill>
                  <a:schemeClr val="dk1"/>
                </a:solidFill>
                <a:latin typeface="Verdana"/>
                <a:ea typeface="Verdana"/>
                <a:cs typeface="Verdana"/>
                <a:sym typeface="Verdana"/>
              </a:rPr>
              <a:t>Ufficio Scolastico Regionale per la Sicilia</a:t>
            </a:r>
            <a:endParaRPr dirty="0"/>
          </a:p>
          <a:p>
            <a:pPr marL="0" marR="0" lvl="0" indent="0" algn="l" rtl="0">
              <a:spcBef>
                <a:spcPts val="0"/>
              </a:spcBef>
              <a:spcAft>
                <a:spcPts val="0"/>
              </a:spcAft>
              <a:buNone/>
            </a:pPr>
            <a:r>
              <a:rPr lang="it-IT" sz="2400" b="1" dirty="0">
                <a:solidFill>
                  <a:schemeClr val="dk1"/>
                </a:solidFill>
                <a:latin typeface="Verdana"/>
                <a:ea typeface="Verdana"/>
                <a:cs typeface="Verdana"/>
                <a:sym typeface="Verdana"/>
              </a:rPr>
              <a:t>Istituto Comprensivo “Manzoni” - Ravanusa</a:t>
            </a:r>
            <a:endParaRPr sz="2400" b="1"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Century Gothic"/>
              <a:buNone/>
            </a:pPr>
            <a:endParaRPr sz="1100" b="0" i="0" u="none" strike="noStrike" cap="none" dirty="0">
              <a:solidFill>
                <a:schemeClr val="dk1"/>
              </a:solidFill>
              <a:latin typeface="Century Gothic"/>
              <a:ea typeface="Century Gothic"/>
              <a:cs typeface="Century Gothic"/>
              <a:sym typeface="Century Gothic"/>
            </a:endParaRPr>
          </a:p>
        </p:txBody>
      </p:sp>
      <p:pic>
        <p:nvPicPr>
          <p:cNvPr id="254" name="Google Shape;254;p1"/>
          <p:cNvPicPr preferRelativeResize="0"/>
          <p:nvPr/>
        </p:nvPicPr>
        <p:blipFill rotWithShape="1">
          <a:blip r:embed="rId4">
            <a:alphaModFix/>
          </a:blip>
          <a:srcRect/>
          <a:stretch/>
        </p:blipFill>
        <p:spPr>
          <a:xfrm>
            <a:off x="10574146" y="523636"/>
            <a:ext cx="647619" cy="73333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7"/>
          <p:cNvSpPr txBox="1">
            <a:spLocks noGrp="1"/>
          </p:cNvSpPr>
          <p:nvPr>
            <p:ph type="body" idx="1"/>
          </p:nvPr>
        </p:nvSpPr>
        <p:spPr>
          <a:xfrm>
            <a:off x="1235946" y="320039"/>
            <a:ext cx="10956054" cy="6077025"/>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spcBef>
                <a:spcPts val="0"/>
              </a:spcBef>
              <a:spcAft>
                <a:spcPts val="0"/>
              </a:spcAft>
              <a:buSzPct val="100000"/>
              <a:buNone/>
            </a:pPr>
            <a:r>
              <a:rPr lang="it-IT" sz="4000">
                <a:solidFill>
                  <a:srgbClr val="FF0000"/>
                </a:solidFill>
              </a:rPr>
              <a:t>    3^ PUNTO: Presentazione nuovi docenti </a:t>
            </a:r>
            <a:endParaRPr sz="4000">
              <a:solidFill>
                <a:srgbClr val="FF0000"/>
              </a:solidFill>
            </a:endParaRPr>
          </a:p>
          <a:p>
            <a:pPr marL="0" lvl="0" indent="0" algn="ctr" rtl="0">
              <a:spcBef>
                <a:spcPts val="1000"/>
              </a:spcBef>
              <a:spcAft>
                <a:spcPts val="0"/>
              </a:spcAft>
              <a:buSzPct val="100000"/>
              <a:buNone/>
            </a:pPr>
            <a:endParaRPr sz="4000">
              <a:solidFill>
                <a:srgbClr val="FF0000"/>
              </a:solidFill>
            </a:endParaRPr>
          </a:p>
          <a:p>
            <a:pPr marL="0" lvl="0" indent="0" algn="ctr" rtl="0">
              <a:spcBef>
                <a:spcPts val="1000"/>
              </a:spcBef>
              <a:spcAft>
                <a:spcPts val="0"/>
              </a:spcAft>
              <a:buSzPct val="100000"/>
              <a:buNone/>
            </a:pPr>
            <a:r>
              <a:rPr lang="it-IT" sz="4000" b="1" i="1"/>
              <a:t>BENVENUTI A BORDO</a:t>
            </a:r>
            <a:endParaRPr/>
          </a:p>
          <a:p>
            <a:pPr marL="0" lvl="0" indent="0" algn="l" rtl="0">
              <a:spcBef>
                <a:spcPts val="1000"/>
              </a:spcBef>
              <a:spcAft>
                <a:spcPts val="0"/>
              </a:spcAft>
              <a:buSzPct val="100000"/>
              <a:buNone/>
            </a:pPr>
            <a:r>
              <a:rPr lang="it-IT" sz="4000" i="1"/>
              <a:t>La nostra nave didattica ti trasporterà lungo questo annuale viaggio, </a:t>
            </a:r>
            <a:endParaRPr/>
          </a:p>
          <a:p>
            <a:pPr marL="0" lvl="0" indent="0" algn="l" rtl="0">
              <a:spcBef>
                <a:spcPts val="1000"/>
              </a:spcBef>
              <a:spcAft>
                <a:spcPts val="0"/>
              </a:spcAft>
              <a:buSzPct val="100000"/>
              <a:buNone/>
            </a:pPr>
            <a:r>
              <a:rPr lang="it-IT" sz="4000" i="1"/>
              <a:t>si prenderà cura di te, come tu farai dei discenti che ti verranno affidati.</a:t>
            </a:r>
            <a:endParaRPr/>
          </a:p>
          <a:p>
            <a:pPr marL="0" lvl="0" indent="0" algn="l" rtl="0">
              <a:spcBef>
                <a:spcPts val="1000"/>
              </a:spcBef>
              <a:spcAft>
                <a:spcPts val="0"/>
              </a:spcAft>
              <a:buSzPct val="100000"/>
              <a:buNone/>
            </a:pPr>
            <a:r>
              <a:rPr lang="it-IT" sz="4000" i="1"/>
              <a:t>Sei pregato di lasciare il segno della tua professionalità, come noi lasceremo il segno della nostra accoglienza, in uno scambio reciproco di relazioni ed emozioni</a:t>
            </a:r>
            <a:endParaRPr/>
          </a:p>
          <a:p>
            <a:pPr marL="0" lvl="0" indent="0" algn="l" rtl="0">
              <a:spcBef>
                <a:spcPts val="1000"/>
              </a:spcBef>
              <a:spcAft>
                <a:spcPts val="0"/>
              </a:spcAft>
              <a:buSzPct val="100000"/>
              <a:buNone/>
            </a:pPr>
            <a:endParaRPr sz="4000" i="1"/>
          </a:p>
          <a:p>
            <a:pPr marL="0" lvl="0" indent="0" algn="l" rtl="0">
              <a:spcBef>
                <a:spcPts val="1000"/>
              </a:spcBef>
              <a:spcAft>
                <a:spcPts val="0"/>
              </a:spcAft>
              <a:buSzPct val="100000"/>
              <a:buNone/>
            </a:pPr>
            <a:endParaRPr sz="4000"/>
          </a:p>
          <a:p>
            <a:pPr marL="0" lvl="0" indent="0" algn="l" rtl="0">
              <a:spcBef>
                <a:spcPts val="1000"/>
              </a:spcBef>
              <a:spcAft>
                <a:spcPts val="0"/>
              </a:spcAft>
              <a:buSzPct val="100000"/>
              <a:buNone/>
            </a:pPr>
            <a:endParaRPr sz="3200"/>
          </a:p>
        </p:txBody>
      </p:sp>
      <p:sp>
        <p:nvSpPr>
          <p:cNvPr id="302" name="Google Shape;302;p7"/>
          <p:cNvSpPr txBox="1">
            <a:spLocks noGrp="1"/>
          </p:cNvSpPr>
          <p:nvPr>
            <p:ph type="ftr" idx="11"/>
          </p:nvPr>
        </p:nvSpPr>
        <p:spPr>
          <a:xfrm>
            <a:off x="10487217" y="6397065"/>
            <a:ext cx="1621047"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it-IT"/>
              <a:t>Dirigente scolastico</a:t>
            </a:r>
            <a:endParaRPr/>
          </a:p>
          <a:p>
            <a:pPr marL="0" lvl="0" indent="0" algn="l" rtl="0">
              <a:spcBef>
                <a:spcPts val="0"/>
              </a:spcBef>
              <a:spcAft>
                <a:spcPts val="0"/>
              </a:spcAft>
              <a:buNone/>
            </a:pPr>
            <a:r>
              <a:rPr lang="it-IT"/>
              <a:t> Marilena Giglia</a:t>
            </a:r>
            <a:endParaRPr/>
          </a:p>
        </p:txBody>
      </p:sp>
      <p:sp>
        <p:nvSpPr>
          <p:cNvPr id="303" name="Google Shape;303;p7"/>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9"/>
          <p:cNvSpPr txBox="1">
            <a:spLocks noGrp="1"/>
          </p:cNvSpPr>
          <p:nvPr>
            <p:ph type="title"/>
          </p:nvPr>
        </p:nvSpPr>
        <p:spPr>
          <a:xfrm>
            <a:off x="1698170" y="422031"/>
            <a:ext cx="10493830" cy="1307378"/>
          </a:xfrm>
          <a:prstGeom prst="rect">
            <a:avLst/>
          </a:prstGeom>
          <a:noFill/>
          <a:ln>
            <a:noFill/>
          </a:ln>
        </p:spPr>
        <p:txBody>
          <a:bodyPr spcFirstLastPara="1" wrap="square" lIns="91425" tIns="45700" rIns="91425" bIns="45700" anchor="t" anchorCtr="0">
            <a:normAutofit fontScale="90000"/>
          </a:bodyPr>
          <a:lstStyle/>
          <a:p>
            <a:pPr marL="0" lvl="0" indent="0" algn="l" rtl="0">
              <a:spcBef>
                <a:spcPts val="0"/>
              </a:spcBef>
              <a:spcAft>
                <a:spcPts val="0"/>
              </a:spcAft>
              <a:buClr>
                <a:srgbClr val="FF0000"/>
              </a:buClr>
              <a:buSzPct val="100000"/>
              <a:buFont typeface="Century Gothic"/>
              <a:buNone/>
            </a:pPr>
            <a:r>
              <a:rPr lang="it-IT" dirty="0">
                <a:solidFill>
                  <a:srgbClr val="FF0000"/>
                </a:solidFill>
              </a:rPr>
              <a:t>Punto </a:t>
            </a:r>
            <a:r>
              <a:rPr lang="it-IT" dirty="0" smtClean="0">
                <a:solidFill>
                  <a:srgbClr val="FF0000"/>
                </a:solidFill>
              </a:rPr>
              <a:t>4 </a:t>
            </a:r>
            <a:r>
              <a:rPr lang="it-IT" dirty="0">
                <a:solidFill>
                  <a:srgbClr val="FF0000"/>
                </a:solidFill>
              </a:rPr>
              <a:t>^ Calendario attività mese settembre </a:t>
            </a:r>
            <a:r>
              <a:rPr lang="it-IT" dirty="0" smtClean="0">
                <a:solidFill>
                  <a:srgbClr val="FF0000"/>
                </a:solidFill>
              </a:rPr>
              <a:t>2024</a:t>
            </a:r>
            <a:r>
              <a:rPr lang="it-IT" dirty="0">
                <a:solidFill>
                  <a:srgbClr val="FF0000"/>
                </a:solidFill>
              </a:rPr>
              <a:t/>
            </a:r>
            <a:br>
              <a:rPr lang="it-IT" dirty="0">
                <a:solidFill>
                  <a:srgbClr val="FF0000"/>
                </a:solidFill>
              </a:rPr>
            </a:br>
            <a:r>
              <a:rPr lang="it-IT" dirty="0">
                <a:solidFill>
                  <a:srgbClr val="FF0000"/>
                </a:solidFill>
              </a:rPr>
              <a:t/>
            </a:r>
            <a:br>
              <a:rPr lang="it-IT" dirty="0">
                <a:solidFill>
                  <a:srgbClr val="FF0000"/>
                </a:solidFill>
              </a:rPr>
            </a:br>
            <a:r>
              <a:rPr lang="it-IT" dirty="0">
                <a:solidFill>
                  <a:srgbClr val="FF0000"/>
                </a:solidFill>
              </a:rPr>
              <a:t/>
            </a:r>
            <a:br>
              <a:rPr lang="it-IT" dirty="0">
                <a:solidFill>
                  <a:srgbClr val="FF0000"/>
                </a:solidFill>
              </a:rPr>
            </a:br>
            <a:r>
              <a:rPr lang="it-IT" dirty="0"/>
              <a:t/>
            </a:r>
            <a:br>
              <a:rPr lang="it-IT" dirty="0"/>
            </a:br>
            <a:endParaRPr dirty="0"/>
          </a:p>
        </p:txBody>
      </p:sp>
      <p:sp>
        <p:nvSpPr>
          <p:cNvPr id="317" name="Google Shape;317;p9"/>
          <p:cNvSpPr txBox="1">
            <a:spLocks noGrp="1"/>
          </p:cNvSpPr>
          <p:nvPr>
            <p:ph type="body" idx="1"/>
          </p:nvPr>
        </p:nvSpPr>
        <p:spPr>
          <a:xfrm>
            <a:off x="2401556" y="3080378"/>
            <a:ext cx="9790444" cy="2456264"/>
          </a:xfrm>
          <a:prstGeom prst="rect">
            <a:avLst/>
          </a:prstGeom>
          <a:noFill/>
          <a:ln>
            <a:noFill/>
          </a:ln>
        </p:spPr>
        <p:txBody>
          <a:bodyPr spcFirstLastPara="1" wrap="square" lIns="91425" tIns="45700" rIns="91425" bIns="45700" anchor="t" anchorCtr="0">
            <a:normAutofit/>
          </a:bodyPr>
          <a:lstStyle/>
          <a:p>
            <a:pPr marL="0" lvl="0" indent="0" algn="l" rtl="0">
              <a:spcBef>
                <a:spcPts val="1000"/>
              </a:spcBef>
              <a:spcAft>
                <a:spcPts val="0"/>
              </a:spcAft>
              <a:buSzPts val="4000"/>
              <a:buNone/>
            </a:pPr>
            <a:r>
              <a:rPr lang="it-IT" sz="4000" dirty="0" smtClean="0"/>
              <a:t>….</a:t>
            </a:r>
            <a:r>
              <a:rPr lang="it-IT" sz="4000" dirty="0"/>
              <a:t>precisazioni…..</a:t>
            </a:r>
            <a:endParaRPr sz="4000" dirty="0"/>
          </a:p>
        </p:txBody>
      </p:sp>
      <p:sp>
        <p:nvSpPr>
          <p:cNvPr id="318" name="Google Shape;318;p9"/>
          <p:cNvSpPr txBox="1">
            <a:spLocks noGrp="1"/>
          </p:cNvSpPr>
          <p:nvPr>
            <p:ph type="ftr" idx="11"/>
          </p:nvPr>
        </p:nvSpPr>
        <p:spPr>
          <a:xfrm>
            <a:off x="8879480" y="6165953"/>
            <a:ext cx="2525399"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it-IT"/>
              <a:t>Dirigente scolastico Marilena GIGLIA</a:t>
            </a:r>
            <a:endParaRPr/>
          </a:p>
        </p:txBody>
      </p:sp>
      <p:sp>
        <p:nvSpPr>
          <p:cNvPr id="319" name="Google Shape;319;p9"/>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10"/>
          <p:cNvSpPr txBox="1">
            <a:spLocks noGrp="1"/>
          </p:cNvSpPr>
          <p:nvPr>
            <p:ph type="title"/>
          </p:nvPr>
        </p:nvSpPr>
        <p:spPr>
          <a:xfrm>
            <a:off x="1899139" y="624110"/>
            <a:ext cx="9605474" cy="832901"/>
          </a:xfrm>
          <a:prstGeom prst="rect">
            <a:avLst/>
          </a:prstGeom>
          <a:noFill/>
          <a:ln>
            <a:noFill/>
          </a:ln>
        </p:spPr>
        <p:txBody>
          <a:bodyPr spcFirstLastPara="1" wrap="square" lIns="91425" tIns="45700" rIns="91425" bIns="45700" anchor="t" anchorCtr="0">
            <a:normAutofit fontScale="90000"/>
          </a:bodyPr>
          <a:lstStyle/>
          <a:p>
            <a:pPr marL="0" lvl="0" indent="0" algn="l" rtl="0">
              <a:spcBef>
                <a:spcPts val="0"/>
              </a:spcBef>
              <a:spcAft>
                <a:spcPts val="0"/>
              </a:spcAft>
              <a:buClr>
                <a:srgbClr val="FF0000"/>
              </a:buClr>
              <a:buSzPct val="100000"/>
              <a:buFont typeface="Century Gothic"/>
              <a:buNone/>
            </a:pPr>
            <a:r>
              <a:rPr lang="it-IT" dirty="0">
                <a:solidFill>
                  <a:srgbClr val="FF0000"/>
                </a:solidFill>
              </a:rPr>
              <a:t>Punto </a:t>
            </a:r>
            <a:r>
              <a:rPr lang="it-IT" dirty="0" smtClean="0">
                <a:solidFill>
                  <a:srgbClr val="FF0000"/>
                </a:solidFill>
              </a:rPr>
              <a:t>5 </a:t>
            </a:r>
            <a:r>
              <a:rPr lang="it-IT" dirty="0">
                <a:solidFill>
                  <a:srgbClr val="FF0000"/>
                </a:solidFill>
              </a:rPr>
              <a:t>^ Aree strumentali (delibera)</a:t>
            </a:r>
            <a:r>
              <a:rPr lang="it-IT" dirty="0"/>
              <a:t/>
            </a:r>
            <a:br>
              <a:rPr lang="it-IT" dirty="0"/>
            </a:br>
            <a:r>
              <a:rPr lang="it-IT" dirty="0"/>
              <a:t/>
            </a:r>
            <a:br>
              <a:rPr lang="it-IT" dirty="0"/>
            </a:br>
            <a:r>
              <a:rPr lang="it-IT" dirty="0"/>
              <a:t/>
            </a:r>
            <a:br>
              <a:rPr lang="it-IT" dirty="0"/>
            </a:br>
            <a:r>
              <a:rPr lang="it-IT" dirty="0"/>
              <a:t/>
            </a:r>
            <a:br>
              <a:rPr lang="it-IT" dirty="0"/>
            </a:br>
            <a:r>
              <a:rPr lang="it-IT" dirty="0"/>
              <a:t/>
            </a:r>
            <a:br>
              <a:rPr lang="it-IT" dirty="0"/>
            </a:br>
            <a:r>
              <a:rPr lang="it-IT" dirty="0"/>
              <a:t/>
            </a:r>
            <a:br>
              <a:rPr lang="it-IT" dirty="0"/>
            </a:br>
            <a:r>
              <a:rPr lang="it-IT" dirty="0"/>
              <a:t/>
            </a:r>
            <a:br>
              <a:rPr lang="it-IT" dirty="0"/>
            </a:br>
            <a:r>
              <a:rPr lang="it-IT" dirty="0"/>
              <a:t/>
            </a:r>
            <a:br>
              <a:rPr lang="it-IT" dirty="0"/>
            </a:br>
            <a:r>
              <a:rPr lang="it-IT" dirty="0"/>
              <a:t/>
            </a:r>
            <a:br>
              <a:rPr lang="it-IT" dirty="0"/>
            </a:br>
            <a:r>
              <a:rPr lang="it-IT" dirty="0"/>
              <a:t/>
            </a:r>
            <a:br>
              <a:rPr lang="it-IT" dirty="0"/>
            </a:br>
            <a:endParaRPr dirty="0"/>
          </a:p>
        </p:txBody>
      </p:sp>
      <p:sp>
        <p:nvSpPr>
          <p:cNvPr id="325" name="Google Shape;325;p10"/>
          <p:cNvSpPr txBox="1">
            <a:spLocks noGrp="1"/>
          </p:cNvSpPr>
          <p:nvPr>
            <p:ph type="body" idx="1"/>
          </p:nvPr>
        </p:nvSpPr>
        <p:spPr>
          <a:xfrm>
            <a:off x="1647931" y="1326382"/>
            <a:ext cx="10369898" cy="5074418"/>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ct val="100000"/>
              <a:buChar char="🠶"/>
            </a:pPr>
            <a:r>
              <a:rPr lang="it-IT" sz="3600" dirty="0"/>
              <a:t>AREA1:  INCLUSIONE (2 collaboratori)</a:t>
            </a:r>
            <a:endParaRPr dirty="0"/>
          </a:p>
          <a:p>
            <a:pPr marL="342900" lvl="0" indent="-342900" algn="l" rtl="0">
              <a:spcBef>
                <a:spcPts val="1000"/>
              </a:spcBef>
              <a:spcAft>
                <a:spcPts val="0"/>
              </a:spcAft>
              <a:buSzPct val="100000"/>
              <a:buChar char="🠶"/>
            </a:pPr>
            <a:r>
              <a:rPr lang="it-IT" sz="3600" dirty="0"/>
              <a:t>Area 2: VALUTAZIONE E MIGLIORAMENTO </a:t>
            </a:r>
            <a:r>
              <a:rPr lang="it-IT" sz="3600" dirty="0" smtClean="0"/>
              <a:t>(</a:t>
            </a:r>
            <a:r>
              <a:rPr lang="it-IT" sz="3600" dirty="0"/>
              <a:t>1)</a:t>
            </a:r>
            <a:endParaRPr sz="3600" dirty="0"/>
          </a:p>
          <a:p>
            <a:pPr marL="342900" lvl="0" indent="-342900" algn="l" rtl="0">
              <a:spcBef>
                <a:spcPts val="1000"/>
              </a:spcBef>
              <a:spcAft>
                <a:spcPts val="0"/>
              </a:spcAft>
              <a:buSzPct val="100000"/>
              <a:buChar char="🠶"/>
            </a:pPr>
            <a:r>
              <a:rPr lang="it-IT" sz="3600" dirty="0"/>
              <a:t>AREA 3 : RAV- PTOF-</a:t>
            </a:r>
            <a:r>
              <a:rPr lang="it-IT" sz="3600" dirty="0" err="1"/>
              <a:t>Pdm</a:t>
            </a:r>
            <a:r>
              <a:rPr lang="it-IT" sz="3600" dirty="0"/>
              <a:t>- RS  </a:t>
            </a:r>
            <a:r>
              <a:rPr lang="it-IT" sz="3600" dirty="0" smtClean="0"/>
              <a:t>(1)</a:t>
            </a:r>
            <a:endParaRPr dirty="0"/>
          </a:p>
          <a:p>
            <a:pPr marL="342900" lvl="0" indent="-342900" algn="l" rtl="0">
              <a:spcBef>
                <a:spcPts val="1000"/>
              </a:spcBef>
              <a:spcAft>
                <a:spcPts val="0"/>
              </a:spcAft>
              <a:buSzPct val="100000"/>
              <a:buChar char="🠶"/>
            </a:pPr>
            <a:r>
              <a:rPr lang="it-IT" sz="3600" dirty="0"/>
              <a:t>AREA 4 : CONTINUITA’ E ORIENTAMENTO (</a:t>
            </a:r>
            <a:r>
              <a:rPr lang="it-IT" sz="3200" dirty="0"/>
              <a:t>1)</a:t>
            </a:r>
            <a:endParaRPr sz="3600" dirty="0"/>
          </a:p>
          <a:p>
            <a:pPr marL="342900" lvl="0" indent="-342900" algn="l" rtl="0">
              <a:spcBef>
                <a:spcPts val="1000"/>
              </a:spcBef>
              <a:spcAft>
                <a:spcPts val="0"/>
              </a:spcAft>
              <a:buSzPct val="100000"/>
              <a:buChar char="🠶"/>
            </a:pPr>
            <a:r>
              <a:rPr lang="it-IT" sz="3200" dirty="0" smtClean="0"/>
              <a:t>AREA </a:t>
            </a:r>
            <a:r>
              <a:rPr lang="it-IT" sz="3200" dirty="0"/>
              <a:t>5</a:t>
            </a:r>
            <a:r>
              <a:rPr lang="it-IT" sz="3200" dirty="0" smtClean="0"/>
              <a:t>: INTERNAZIONALIZZAZIONE 1</a:t>
            </a:r>
            <a:endParaRPr dirty="0"/>
          </a:p>
          <a:p>
            <a:pPr marL="0" lvl="0" indent="0" algn="l" rtl="0">
              <a:spcBef>
                <a:spcPts val="1000"/>
              </a:spcBef>
              <a:spcAft>
                <a:spcPts val="0"/>
              </a:spcAft>
              <a:buSzPct val="100000"/>
              <a:buNone/>
            </a:pPr>
            <a:endParaRPr sz="3200" dirty="0"/>
          </a:p>
          <a:p>
            <a:pPr marL="342900" lvl="0" indent="-342900" algn="l" rtl="0">
              <a:spcBef>
                <a:spcPts val="1000"/>
              </a:spcBef>
              <a:spcAft>
                <a:spcPts val="0"/>
              </a:spcAft>
              <a:buSzPct val="100000"/>
              <a:buChar char="🠶"/>
            </a:pPr>
            <a:r>
              <a:rPr lang="it-IT" dirty="0"/>
              <a:t>I docenti interessati presenteranno istanza entro il </a:t>
            </a:r>
            <a:r>
              <a:rPr lang="it-IT" dirty="0" smtClean="0"/>
              <a:t>10/09/2024 </a:t>
            </a:r>
            <a:r>
              <a:rPr lang="it-IT" dirty="0"/>
              <a:t>corredata dal curriculum</a:t>
            </a:r>
            <a:endParaRPr dirty="0"/>
          </a:p>
          <a:p>
            <a:pPr marL="342900" lvl="0" indent="-131445" algn="l" rtl="0">
              <a:spcBef>
                <a:spcPts val="1000"/>
              </a:spcBef>
              <a:spcAft>
                <a:spcPts val="0"/>
              </a:spcAft>
              <a:buSzPct val="100000"/>
              <a:buNone/>
            </a:pPr>
            <a:endParaRPr sz="3600" dirty="0"/>
          </a:p>
          <a:p>
            <a:pPr marL="342900" lvl="0" indent="-131445" algn="l" rtl="0">
              <a:spcBef>
                <a:spcPts val="1000"/>
              </a:spcBef>
              <a:spcAft>
                <a:spcPts val="0"/>
              </a:spcAft>
              <a:buSzPct val="100000"/>
              <a:buNone/>
            </a:pPr>
            <a:endParaRPr sz="3600" dirty="0"/>
          </a:p>
          <a:p>
            <a:pPr marL="342900" lvl="0" indent="-131445" algn="ctr" rtl="0">
              <a:spcBef>
                <a:spcPts val="1000"/>
              </a:spcBef>
              <a:spcAft>
                <a:spcPts val="0"/>
              </a:spcAft>
              <a:buSzPct val="100000"/>
              <a:buNone/>
            </a:pPr>
            <a:endParaRPr sz="3600" dirty="0"/>
          </a:p>
        </p:txBody>
      </p:sp>
      <p:sp>
        <p:nvSpPr>
          <p:cNvPr id="326" name="Google Shape;326;p10"/>
          <p:cNvSpPr txBox="1">
            <a:spLocks noGrp="1"/>
          </p:cNvSpPr>
          <p:nvPr>
            <p:ph type="ftr" idx="11"/>
          </p:nvPr>
        </p:nvSpPr>
        <p:spPr>
          <a:xfrm>
            <a:off x="9613011" y="6306630"/>
            <a:ext cx="2203852"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it-IT"/>
              <a:t>Dirigente scolastico Marilena Giglia</a:t>
            </a:r>
            <a:endParaRPr/>
          </a:p>
        </p:txBody>
      </p:sp>
      <p:sp>
        <p:nvSpPr>
          <p:cNvPr id="327" name="Google Shape;327;p10"/>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11"/>
          <p:cNvSpPr txBox="1">
            <a:spLocks noGrp="1"/>
          </p:cNvSpPr>
          <p:nvPr>
            <p:ph type="title"/>
          </p:nvPr>
        </p:nvSpPr>
        <p:spPr>
          <a:xfrm>
            <a:off x="1627833" y="215599"/>
            <a:ext cx="10564167" cy="1509490"/>
          </a:xfrm>
          <a:prstGeom prst="rect">
            <a:avLst/>
          </a:prstGeom>
          <a:noFill/>
          <a:ln>
            <a:noFill/>
          </a:ln>
        </p:spPr>
        <p:txBody>
          <a:bodyPr spcFirstLastPara="1" wrap="square" lIns="91425" tIns="45700" rIns="91425" bIns="45700" anchor="t" anchorCtr="0">
            <a:normAutofit fontScale="90000"/>
          </a:bodyPr>
          <a:lstStyle/>
          <a:p>
            <a:pPr marL="0" lvl="0" indent="0" algn="l" rtl="0">
              <a:spcBef>
                <a:spcPts val="0"/>
              </a:spcBef>
              <a:spcAft>
                <a:spcPts val="0"/>
              </a:spcAft>
              <a:buClr>
                <a:srgbClr val="168DBA"/>
              </a:buClr>
              <a:buSzPct val="100000"/>
              <a:buFont typeface="Century Gothic"/>
              <a:buNone/>
            </a:pPr>
            <a:r>
              <a:rPr lang="it-IT"/>
              <a:t>AREA1:  INCLUSIONE </a:t>
            </a:r>
            <a:br>
              <a:rPr lang="it-IT"/>
            </a:br>
            <a:r>
              <a:rPr lang="it-IT"/>
              <a:t>(2 collaboratori scuola primaria e scuola secondaria di I grado)</a:t>
            </a:r>
            <a:br>
              <a:rPr lang="it-IT"/>
            </a:br>
            <a:endParaRPr/>
          </a:p>
        </p:txBody>
      </p:sp>
      <p:sp>
        <p:nvSpPr>
          <p:cNvPr id="333" name="Google Shape;333;p11"/>
          <p:cNvSpPr txBox="1">
            <a:spLocks noGrp="1"/>
          </p:cNvSpPr>
          <p:nvPr>
            <p:ph type="body" idx="1"/>
          </p:nvPr>
        </p:nvSpPr>
        <p:spPr>
          <a:xfrm>
            <a:off x="1748413" y="1808703"/>
            <a:ext cx="10443587" cy="4702629"/>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2000"/>
              <a:buChar char="🠶"/>
            </a:pPr>
            <a:r>
              <a:rPr lang="it-IT" sz="2000"/>
              <a:t>Il collaboratore della presente area si occuperà di:</a:t>
            </a:r>
            <a:endParaRPr/>
          </a:p>
          <a:p>
            <a:pPr marL="342900" lvl="0" indent="-342900" algn="l" rtl="0">
              <a:spcBef>
                <a:spcPts val="1000"/>
              </a:spcBef>
              <a:spcAft>
                <a:spcPts val="0"/>
              </a:spcAft>
              <a:buSzPts val="2000"/>
              <a:buChar char="🠶"/>
            </a:pPr>
            <a:r>
              <a:rPr lang="it-IT" sz="2000"/>
              <a:t>a) coadiuvare i consigli di classe nell’individuazione degli alunni da includere nel PAI</a:t>
            </a:r>
            <a:endParaRPr/>
          </a:p>
          <a:p>
            <a:pPr marL="342900" lvl="0" indent="-342900" algn="l" rtl="0">
              <a:spcBef>
                <a:spcPts val="1000"/>
              </a:spcBef>
              <a:spcAft>
                <a:spcPts val="0"/>
              </a:spcAft>
              <a:buSzPts val="2000"/>
              <a:buChar char="🠶"/>
            </a:pPr>
            <a:r>
              <a:rPr lang="it-IT" sz="2000"/>
              <a:t>b) coadiuvare i consigli di classe nella realizzazione di attività volte a favorire l’inclusione</a:t>
            </a:r>
            <a:endParaRPr/>
          </a:p>
          <a:p>
            <a:pPr marL="342900" lvl="0" indent="-342900" algn="l" rtl="0">
              <a:spcBef>
                <a:spcPts val="1000"/>
              </a:spcBef>
              <a:spcAft>
                <a:spcPts val="0"/>
              </a:spcAft>
              <a:buSzPts val="2000"/>
              <a:buChar char="🠶"/>
            </a:pPr>
            <a:r>
              <a:rPr lang="it-IT" sz="2000"/>
              <a:t>c) assicurare supporto e consulenza ai docenti nella redazione dei piani didattici individualizzati/personalizzati</a:t>
            </a:r>
            <a:endParaRPr sz="2000"/>
          </a:p>
          <a:p>
            <a:pPr marL="342900" lvl="0" indent="-342900" algn="l" rtl="0">
              <a:spcBef>
                <a:spcPts val="1000"/>
              </a:spcBef>
              <a:spcAft>
                <a:spcPts val="0"/>
              </a:spcAft>
              <a:buSzPts val="2000"/>
              <a:buChar char="🠶"/>
            </a:pPr>
            <a:r>
              <a:rPr lang="it-IT" sz="2000"/>
              <a:t>d) collaborare nella redazione del Piano dell’inclusione</a:t>
            </a:r>
            <a:endParaRPr sz="2000"/>
          </a:p>
          <a:p>
            <a:pPr marL="342900" lvl="0" indent="-342900" algn="l" rtl="0">
              <a:spcBef>
                <a:spcPts val="1000"/>
              </a:spcBef>
              <a:spcAft>
                <a:spcPts val="0"/>
              </a:spcAft>
              <a:buSzPts val="2000"/>
              <a:buChar char="🠶"/>
            </a:pPr>
            <a:r>
              <a:rPr lang="it-IT" sz="2000"/>
              <a:t>e) rappresentare l’istituzione scolastica nei rapporti con gli enti territoriali </a:t>
            </a:r>
            <a:endParaRPr sz="2000"/>
          </a:p>
          <a:p>
            <a:pPr marL="342900" lvl="0" indent="-342900" algn="l" rtl="0">
              <a:spcBef>
                <a:spcPts val="1000"/>
              </a:spcBef>
              <a:spcAft>
                <a:spcPts val="0"/>
              </a:spcAft>
              <a:buSzPts val="2000"/>
              <a:buChar char="🠶"/>
            </a:pPr>
            <a:r>
              <a:rPr lang="it-IT" sz="2000"/>
              <a:t>f) coordinare le attività di revisione e di aggiornamento dei documenti degli alunni diversamente abili </a:t>
            </a:r>
            <a:endParaRPr sz="2000"/>
          </a:p>
          <a:p>
            <a:pPr marL="0" lvl="0" indent="0" algn="l" rtl="0">
              <a:spcBef>
                <a:spcPts val="1000"/>
              </a:spcBef>
              <a:spcAft>
                <a:spcPts val="0"/>
              </a:spcAft>
              <a:buSzPts val="1800"/>
              <a:buNone/>
            </a:pPr>
            <a:endParaRPr/>
          </a:p>
          <a:p>
            <a:pPr marL="342900" lvl="0" indent="-228600" algn="l" rtl="0">
              <a:spcBef>
                <a:spcPts val="1000"/>
              </a:spcBef>
              <a:spcAft>
                <a:spcPts val="0"/>
              </a:spcAft>
              <a:buSzPts val="1800"/>
              <a:buNone/>
            </a:pPr>
            <a:endParaRPr/>
          </a:p>
        </p:txBody>
      </p:sp>
      <p:sp>
        <p:nvSpPr>
          <p:cNvPr id="334" name="Google Shape;334;p11"/>
          <p:cNvSpPr txBox="1">
            <a:spLocks noGrp="1"/>
          </p:cNvSpPr>
          <p:nvPr>
            <p:ph type="ftr" idx="11"/>
          </p:nvPr>
        </p:nvSpPr>
        <p:spPr>
          <a:xfrm>
            <a:off x="9482382" y="6435827"/>
            <a:ext cx="2284239"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it-IT"/>
              <a:t>Dirigente scolastico Marilena Giglia</a:t>
            </a:r>
            <a:endParaRPr/>
          </a:p>
        </p:txBody>
      </p:sp>
      <p:sp>
        <p:nvSpPr>
          <p:cNvPr id="335" name="Google Shape;335;p11"/>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12"/>
          <p:cNvSpPr txBox="1">
            <a:spLocks noGrp="1"/>
          </p:cNvSpPr>
          <p:nvPr>
            <p:ph type="title"/>
          </p:nvPr>
        </p:nvSpPr>
        <p:spPr>
          <a:xfrm>
            <a:off x="1788607" y="272955"/>
            <a:ext cx="10289512" cy="1103669"/>
          </a:xfrm>
          <a:prstGeom prst="rect">
            <a:avLst/>
          </a:prstGeom>
          <a:noFill/>
          <a:ln>
            <a:noFill/>
          </a:ln>
        </p:spPr>
        <p:txBody>
          <a:bodyPr spcFirstLastPara="1" wrap="square" lIns="91425" tIns="45700" rIns="91425" bIns="45700" anchor="t" anchorCtr="0">
            <a:normAutofit fontScale="90000"/>
          </a:bodyPr>
          <a:lstStyle/>
          <a:p>
            <a:pPr marL="0" lvl="0" indent="0" algn="l" rtl="0">
              <a:spcBef>
                <a:spcPts val="0"/>
              </a:spcBef>
              <a:spcAft>
                <a:spcPts val="0"/>
              </a:spcAft>
              <a:buClr>
                <a:srgbClr val="168DBA"/>
              </a:buClr>
              <a:buSzPct val="100000"/>
              <a:buFont typeface="Century Gothic"/>
              <a:buNone/>
            </a:pPr>
            <a:r>
              <a:rPr lang="it-IT" dirty="0"/>
              <a:t>Area 2: VALUTAZIONE E MIGLIORAMENTO (1 </a:t>
            </a:r>
            <a:r>
              <a:rPr lang="it-IT" dirty="0" smtClean="0"/>
              <a:t>collaboratore)</a:t>
            </a:r>
            <a:endParaRPr dirty="0"/>
          </a:p>
        </p:txBody>
      </p:sp>
      <p:sp>
        <p:nvSpPr>
          <p:cNvPr id="341" name="Google Shape;341;p12"/>
          <p:cNvSpPr txBox="1">
            <a:spLocks noGrp="1"/>
          </p:cNvSpPr>
          <p:nvPr>
            <p:ph type="body" idx="1"/>
          </p:nvPr>
        </p:nvSpPr>
        <p:spPr>
          <a:xfrm>
            <a:off x="2049864" y="1477108"/>
            <a:ext cx="9947868" cy="4844002"/>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800"/>
              <a:buChar char="🠶"/>
            </a:pPr>
            <a:r>
              <a:rPr lang="it-IT"/>
              <a:t>Il collaboratore della presente area si occuperà di:</a:t>
            </a:r>
            <a:endParaRPr/>
          </a:p>
          <a:p>
            <a:pPr marL="342900" lvl="0" indent="-342900" algn="l" rtl="0">
              <a:spcBef>
                <a:spcPts val="1000"/>
              </a:spcBef>
              <a:spcAft>
                <a:spcPts val="0"/>
              </a:spcAft>
              <a:buSzPts val="1800"/>
              <a:buChar char="🠶"/>
            </a:pPr>
            <a:r>
              <a:rPr lang="it-IT"/>
              <a:t>a) analizzare i dati relativi ai risultati che la scuola raggiunge nelle prove  comuni, con la predisposizione di tabelle e grafici di comparazione con il territorio nazionale; evidenziando aspetti in ordine all’uniformità degli esiti, ad eventuali comportamenti scorretti (cheating), ad eventuali concentrazioni di disparità di risultati in classi/plessi, ecc.,</a:t>
            </a:r>
            <a:endParaRPr/>
          </a:p>
          <a:p>
            <a:pPr marL="342900" lvl="0" indent="-342900" algn="l" rtl="0">
              <a:spcBef>
                <a:spcPts val="1000"/>
              </a:spcBef>
              <a:spcAft>
                <a:spcPts val="0"/>
              </a:spcAft>
              <a:buSzPts val="1800"/>
              <a:buChar char="🠶"/>
            </a:pPr>
            <a:r>
              <a:rPr lang="it-IT"/>
              <a:t>b) sensibilizzare le famiglie degli studenti circa la valenza delle prove comuni  e la partecipazione degli alunni alle stesse</a:t>
            </a:r>
            <a:endParaRPr/>
          </a:p>
          <a:p>
            <a:pPr marL="342900" lvl="0" indent="-342900" algn="l" rtl="0">
              <a:spcBef>
                <a:spcPts val="1000"/>
              </a:spcBef>
              <a:spcAft>
                <a:spcPts val="0"/>
              </a:spcAft>
              <a:buSzPts val="1800"/>
              <a:buChar char="🠶"/>
            </a:pPr>
            <a:r>
              <a:rPr lang="it-IT"/>
              <a:t>c) collaborare con gli uffici di segreteria nella trasmissione telematica dei dati relativi alla preparazione delle prove stesse</a:t>
            </a:r>
            <a:endParaRPr/>
          </a:p>
          <a:p>
            <a:pPr marL="342900" lvl="0" indent="-342900" algn="l" rtl="0">
              <a:spcBef>
                <a:spcPts val="1000"/>
              </a:spcBef>
              <a:spcAft>
                <a:spcPts val="0"/>
              </a:spcAft>
              <a:buSzPts val="1800"/>
              <a:buChar char="🠶"/>
            </a:pPr>
            <a:r>
              <a:rPr lang="it-IT"/>
              <a:t>d) incentivare il Collegio dei Docenti a:</a:t>
            </a:r>
            <a:br>
              <a:rPr lang="it-IT"/>
            </a:br>
            <a:r>
              <a:rPr lang="it-IT"/>
              <a:t>utilizzare criteri comuni di valutazione per i diversi ambiti/discipline</a:t>
            </a:r>
            <a:br>
              <a:rPr lang="it-IT"/>
            </a:br>
            <a:r>
              <a:rPr lang="it-IT"/>
              <a:t>utilizzare prove strutturate per classi parallele costruite dagli insegnanti</a:t>
            </a:r>
            <a:br>
              <a:rPr lang="it-IT"/>
            </a:br>
            <a:r>
              <a:rPr lang="it-IT"/>
              <a:t>adottare criteri comuni per la correzione delle prove</a:t>
            </a:r>
            <a:endParaRPr/>
          </a:p>
          <a:p>
            <a:pPr marL="342900" lvl="0" indent="-342900" algn="l" rtl="0">
              <a:spcBef>
                <a:spcPts val="1000"/>
              </a:spcBef>
              <a:spcAft>
                <a:spcPts val="0"/>
              </a:spcAft>
              <a:buSzPts val="1800"/>
              <a:buChar char="🠶"/>
            </a:pPr>
            <a:r>
              <a:rPr lang="it-IT"/>
              <a:t>e) elaborare criteri di valutazione uniformi per l’esame di stato</a:t>
            </a:r>
            <a:endParaRPr/>
          </a:p>
          <a:p>
            <a:pPr marL="342900" lvl="0" indent="-228600" algn="l" rtl="0">
              <a:spcBef>
                <a:spcPts val="1000"/>
              </a:spcBef>
              <a:spcAft>
                <a:spcPts val="0"/>
              </a:spcAft>
              <a:buSzPts val="1800"/>
              <a:buNone/>
            </a:pPr>
            <a:endParaRPr/>
          </a:p>
          <a:p>
            <a:pPr marL="342900" lvl="0" indent="-228600" algn="l" rtl="0">
              <a:spcBef>
                <a:spcPts val="1000"/>
              </a:spcBef>
              <a:spcAft>
                <a:spcPts val="0"/>
              </a:spcAft>
              <a:buSzPts val="1800"/>
              <a:buNone/>
            </a:pPr>
            <a:endParaRPr/>
          </a:p>
        </p:txBody>
      </p:sp>
      <p:sp>
        <p:nvSpPr>
          <p:cNvPr id="342" name="Google Shape;342;p12"/>
          <p:cNvSpPr txBox="1">
            <a:spLocks noGrp="1"/>
          </p:cNvSpPr>
          <p:nvPr>
            <p:ph type="ftr" idx="11"/>
          </p:nvPr>
        </p:nvSpPr>
        <p:spPr>
          <a:xfrm>
            <a:off x="9592914" y="6321110"/>
            <a:ext cx="2233997"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it-IT"/>
              <a:t>Dirigente scolastico Marilena Giglia</a:t>
            </a:r>
            <a:endParaRPr/>
          </a:p>
        </p:txBody>
      </p:sp>
      <p:sp>
        <p:nvSpPr>
          <p:cNvPr id="343" name="Google Shape;343;p12"/>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13"/>
          <p:cNvSpPr txBox="1">
            <a:spLocks noGrp="1"/>
          </p:cNvSpPr>
          <p:nvPr>
            <p:ph type="title"/>
          </p:nvPr>
        </p:nvSpPr>
        <p:spPr>
          <a:xfrm>
            <a:off x="1868993" y="624110"/>
            <a:ext cx="10229222" cy="722369"/>
          </a:xfrm>
          <a:prstGeom prst="rect">
            <a:avLst/>
          </a:prstGeom>
          <a:noFill/>
          <a:ln>
            <a:noFill/>
          </a:ln>
        </p:spPr>
        <p:txBody>
          <a:bodyPr spcFirstLastPara="1" wrap="square" lIns="91425" tIns="45700" rIns="91425" bIns="45700" anchor="t" anchorCtr="0">
            <a:normAutofit fontScale="90000"/>
          </a:bodyPr>
          <a:lstStyle/>
          <a:p>
            <a:pPr marL="0" lvl="0" indent="0" algn="l" rtl="0">
              <a:spcBef>
                <a:spcPts val="0"/>
              </a:spcBef>
              <a:spcAft>
                <a:spcPts val="0"/>
              </a:spcAft>
              <a:buClr>
                <a:srgbClr val="168DBA"/>
              </a:buClr>
              <a:buSzPct val="100000"/>
              <a:buFont typeface="Century Gothic"/>
              <a:buNone/>
            </a:pPr>
            <a:r>
              <a:rPr lang="it-IT" dirty="0"/>
              <a:t>AREA 3 : RAV- PTOF-</a:t>
            </a:r>
            <a:r>
              <a:rPr lang="it-IT" dirty="0" err="1"/>
              <a:t>Pdm</a:t>
            </a:r>
            <a:r>
              <a:rPr lang="it-IT" dirty="0"/>
              <a:t>- RS  </a:t>
            </a:r>
            <a:r>
              <a:rPr lang="it-IT" dirty="0" smtClean="0"/>
              <a:t>(1 collaboratore)</a:t>
            </a:r>
            <a:r>
              <a:rPr lang="it-IT" dirty="0"/>
              <a:t/>
            </a:r>
            <a:br>
              <a:rPr lang="it-IT" dirty="0"/>
            </a:br>
            <a:endParaRPr dirty="0"/>
          </a:p>
        </p:txBody>
      </p:sp>
      <p:sp>
        <p:nvSpPr>
          <p:cNvPr id="349" name="Google Shape;349;p13"/>
          <p:cNvSpPr txBox="1">
            <a:spLocks noGrp="1"/>
          </p:cNvSpPr>
          <p:nvPr>
            <p:ph type="body" idx="1"/>
          </p:nvPr>
        </p:nvSpPr>
        <p:spPr>
          <a:xfrm>
            <a:off x="1718269" y="1346479"/>
            <a:ext cx="10259366" cy="5094514"/>
          </a:xfrm>
          <a:prstGeom prst="rect">
            <a:avLst/>
          </a:prstGeom>
          <a:noFill/>
          <a:ln>
            <a:noFill/>
          </a:ln>
        </p:spPr>
        <p:txBody>
          <a:bodyPr spcFirstLastPara="1" wrap="square" lIns="91425" tIns="45700" rIns="91425" bIns="45700" anchor="t" anchorCtr="0">
            <a:normAutofit fontScale="92500" lnSpcReduction="10000"/>
          </a:bodyPr>
          <a:lstStyle/>
          <a:p>
            <a:pPr marL="342900" lvl="0" indent="-342900" algn="l" rtl="0">
              <a:spcBef>
                <a:spcPts val="0"/>
              </a:spcBef>
              <a:spcAft>
                <a:spcPts val="0"/>
              </a:spcAft>
              <a:buSzPct val="100000"/>
              <a:buChar char="🠶"/>
            </a:pPr>
            <a:r>
              <a:rPr lang="it-IT"/>
              <a:t>I collaboratori della presente area si occuperanno di: </a:t>
            </a:r>
            <a:endParaRPr/>
          </a:p>
          <a:p>
            <a:pPr marL="342900" lvl="0" indent="-342900" algn="l" rtl="0">
              <a:spcBef>
                <a:spcPts val="1000"/>
              </a:spcBef>
              <a:spcAft>
                <a:spcPts val="0"/>
              </a:spcAft>
              <a:buSzPct val="100000"/>
              <a:buChar char="🠶"/>
            </a:pPr>
            <a:r>
              <a:rPr lang="it-IT"/>
              <a:t>a) elaborare e coordinare le attività di redazione e di revisione del RAV, PTOF E Pdm, in raccordo con la funzione strumentale area 2</a:t>
            </a:r>
            <a:endParaRPr/>
          </a:p>
          <a:p>
            <a:pPr marL="342900" lvl="0" indent="-342900" algn="l" rtl="0">
              <a:spcBef>
                <a:spcPts val="1000"/>
              </a:spcBef>
              <a:spcAft>
                <a:spcPts val="0"/>
              </a:spcAft>
              <a:buSzPct val="100000"/>
              <a:buChar char="🠶"/>
            </a:pPr>
            <a:r>
              <a:rPr lang="it-IT"/>
              <a:t>b) monitorare in che modo il curricolo di istituto risponde ai </a:t>
            </a:r>
            <a:r>
              <a:rPr lang="it-IT" b="1"/>
              <a:t>bisogni formativi degli studenti </a:t>
            </a:r>
            <a:r>
              <a:rPr lang="it-IT"/>
              <a:t>e alle attese educative e formative del contesto locale : </a:t>
            </a:r>
            <a:endParaRPr/>
          </a:p>
          <a:p>
            <a:pPr marL="342900" lvl="0" indent="-342900" algn="l" rtl="0">
              <a:spcBef>
                <a:spcPts val="1000"/>
              </a:spcBef>
              <a:spcAft>
                <a:spcPts val="0"/>
              </a:spcAft>
              <a:buSzPct val="100000"/>
              <a:buChar char="🠶"/>
            </a:pPr>
            <a:r>
              <a:rPr lang="it-IT"/>
              <a:t>se la scuola ha individuato quali traguardi di competenza gli studenti nei diversi anni dovrebbero acquisire -  se vengono individuate anche le </a:t>
            </a:r>
            <a:r>
              <a:rPr lang="it-IT" b="1"/>
              <a:t>competenze trasversali </a:t>
            </a:r>
            <a:r>
              <a:rPr lang="it-IT"/>
              <a:t>(es. educazione alla cittadinanza, competenze sociali e civiche);</a:t>
            </a:r>
            <a:endParaRPr/>
          </a:p>
          <a:p>
            <a:pPr marL="342900" lvl="0" indent="-342900" algn="l" rtl="0">
              <a:spcBef>
                <a:spcPts val="1000"/>
              </a:spcBef>
              <a:spcAft>
                <a:spcPts val="0"/>
              </a:spcAft>
              <a:buSzPct val="100000"/>
              <a:buChar char="🠶"/>
            </a:pPr>
            <a:r>
              <a:rPr lang="it-IT"/>
              <a:t>se gli insegnanti utilizzano il </a:t>
            </a:r>
            <a:r>
              <a:rPr lang="it-IT" b="1"/>
              <a:t>curricolo definito dalla scuola come strumento di lavoro </a:t>
            </a:r>
            <a:r>
              <a:rPr lang="it-IT"/>
              <a:t>per la loro attività</a:t>
            </a:r>
            <a:endParaRPr/>
          </a:p>
          <a:p>
            <a:pPr marL="342900" lvl="0" indent="-342900" algn="l" rtl="0">
              <a:spcBef>
                <a:spcPts val="1000"/>
              </a:spcBef>
              <a:spcAft>
                <a:spcPts val="0"/>
              </a:spcAft>
              <a:buSzPct val="100000"/>
              <a:buChar char="🠶"/>
            </a:pPr>
            <a:r>
              <a:rPr lang="it-IT"/>
              <a:t> se le attività di ampliamento dell'offerta formativa sono progettate in raccordo con i documenti fondamentali de istituto</a:t>
            </a:r>
            <a:endParaRPr/>
          </a:p>
          <a:p>
            <a:pPr marL="342900" lvl="0" indent="-342900" algn="l" rtl="0">
              <a:spcBef>
                <a:spcPts val="1000"/>
              </a:spcBef>
              <a:spcAft>
                <a:spcPts val="0"/>
              </a:spcAft>
              <a:buSzPct val="100000"/>
              <a:buChar char="🠶"/>
            </a:pPr>
            <a:r>
              <a:rPr lang="it-IT"/>
              <a:t> -se vengono individuati in modo chiaro gli obiettivi e le abilità/competenze da raggiungere attraverso i progetti di ampliamento dell'offerta formativa</a:t>
            </a:r>
            <a:endParaRPr/>
          </a:p>
          <a:p>
            <a:pPr marL="342900" lvl="0" indent="-342900" algn="l" rtl="0">
              <a:spcBef>
                <a:spcPts val="1000"/>
              </a:spcBef>
              <a:spcAft>
                <a:spcPts val="0"/>
              </a:spcAft>
              <a:buSzPct val="100000"/>
              <a:buChar char="🠶"/>
            </a:pPr>
            <a:r>
              <a:rPr lang="it-IT"/>
              <a:t>c) coadiuvare il D.S. nelle azioni di monitoraggio del PTOF;</a:t>
            </a:r>
            <a:endParaRPr/>
          </a:p>
          <a:p>
            <a:pPr marL="342900" lvl="0" indent="-342900" algn="l" rtl="0">
              <a:spcBef>
                <a:spcPts val="1000"/>
              </a:spcBef>
              <a:spcAft>
                <a:spcPts val="0"/>
              </a:spcAft>
              <a:buSzPct val="100000"/>
              <a:buChar char="🠶"/>
            </a:pPr>
            <a:r>
              <a:rPr lang="it-IT"/>
              <a:t>e ) elaborare e coordinare le attività di redazione del bilancio sociale, e  organizzare le attività di connessione con gli stakeholders</a:t>
            </a:r>
            <a:endParaRPr/>
          </a:p>
          <a:p>
            <a:pPr marL="342900" lvl="0" indent="-237172" algn="l" rtl="0">
              <a:spcBef>
                <a:spcPts val="1000"/>
              </a:spcBef>
              <a:spcAft>
                <a:spcPts val="0"/>
              </a:spcAft>
              <a:buSzPct val="100000"/>
              <a:buNone/>
            </a:pPr>
            <a:endParaRPr/>
          </a:p>
          <a:p>
            <a:pPr marL="342900" lvl="0" indent="-237172" algn="l" rtl="0">
              <a:spcBef>
                <a:spcPts val="1000"/>
              </a:spcBef>
              <a:spcAft>
                <a:spcPts val="0"/>
              </a:spcAft>
              <a:buSzPct val="100000"/>
              <a:buNone/>
            </a:pPr>
            <a:endParaRPr/>
          </a:p>
        </p:txBody>
      </p:sp>
      <p:sp>
        <p:nvSpPr>
          <p:cNvPr id="350" name="Google Shape;350;p13"/>
          <p:cNvSpPr txBox="1">
            <a:spLocks noGrp="1"/>
          </p:cNvSpPr>
          <p:nvPr>
            <p:ph type="ftr" idx="11"/>
          </p:nvPr>
        </p:nvSpPr>
        <p:spPr>
          <a:xfrm>
            <a:off x="9643156" y="6346824"/>
            <a:ext cx="2163658"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it-IT"/>
              <a:t>Dirigente scolastico Marilena Giglia</a:t>
            </a:r>
            <a:endParaRPr/>
          </a:p>
        </p:txBody>
      </p:sp>
      <p:sp>
        <p:nvSpPr>
          <p:cNvPr id="351" name="Google Shape;351;p13"/>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14"/>
          <p:cNvSpPr txBox="1">
            <a:spLocks noGrp="1"/>
          </p:cNvSpPr>
          <p:nvPr>
            <p:ph type="title"/>
          </p:nvPr>
        </p:nvSpPr>
        <p:spPr>
          <a:xfrm>
            <a:off x="1778558" y="-90434"/>
            <a:ext cx="10289511" cy="1728316"/>
          </a:xfrm>
          <a:prstGeom prst="rect">
            <a:avLst/>
          </a:prstGeom>
          <a:noFill/>
          <a:ln>
            <a:noFill/>
          </a:ln>
        </p:spPr>
        <p:txBody>
          <a:bodyPr spcFirstLastPara="1" wrap="square" lIns="91425" tIns="45700" rIns="91425" bIns="45700" anchor="t" anchorCtr="0">
            <a:normAutofit fontScale="90000"/>
          </a:bodyPr>
          <a:lstStyle/>
          <a:p>
            <a:pPr marL="0" lvl="0" indent="0" algn="l" rtl="0">
              <a:spcBef>
                <a:spcPts val="0"/>
              </a:spcBef>
              <a:spcAft>
                <a:spcPts val="0"/>
              </a:spcAft>
              <a:buClr>
                <a:srgbClr val="168DBA"/>
              </a:buClr>
              <a:buSzPct val="100000"/>
              <a:buFont typeface="Century Gothic"/>
              <a:buNone/>
            </a:pPr>
            <a:r>
              <a:rPr lang="it-IT"/>
              <a:t/>
            </a:r>
            <a:br>
              <a:rPr lang="it-IT"/>
            </a:br>
            <a:r>
              <a:rPr lang="it-IT"/>
              <a:t>AREA 4: CONTINUITA’ E ORIENTAMENTO </a:t>
            </a:r>
            <a:br>
              <a:rPr lang="it-IT"/>
            </a:br>
            <a:r>
              <a:rPr lang="it-IT"/>
              <a:t>(1 collaboratore)</a:t>
            </a:r>
            <a:br>
              <a:rPr lang="it-IT"/>
            </a:br>
            <a:r>
              <a:rPr lang="it-IT"/>
              <a:t/>
            </a:r>
            <a:br>
              <a:rPr lang="it-IT"/>
            </a:br>
            <a:r>
              <a:rPr lang="it-IT"/>
              <a:t/>
            </a:r>
            <a:br>
              <a:rPr lang="it-IT"/>
            </a:br>
            <a:r>
              <a:rPr lang="it-IT"/>
              <a:t/>
            </a:r>
            <a:br>
              <a:rPr lang="it-IT"/>
            </a:br>
            <a:r>
              <a:rPr lang="it-IT"/>
              <a:t/>
            </a:r>
            <a:br>
              <a:rPr lang="it-IT"/>
            </a:br>
            <a:r>
              <a:rPr lang="it-IT"/>
              <a:t/>
            </a:r>
            <a:br>
              <a:rPr lang="it-IT"/>
            </a:br>
            <a:endParaRPr/>
          </a:p>
        </p:txBody>
      </p:sp>
      <p:sp>
        <p:nvSpPr>
          <p:cNvPr id="357" name="Google Shape;357;p14"/>
          <p:cNvSpPr txBox="1">
            <a:spLocks noGrp="1"/>
          </p:cNvSpPr>
          <p:nvPr>
            <p:ph type="body" idx="1"/>
          </p:nvPr>
        </p:nvSpPr>
        <p:spPr>
          <a:xfrm>
            <a:off x="1899137" y="1557495"/>
            <a:ext cx="10168931" cy="4891452"/>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800"/>
              <a:buChar char="🠶"/>
            </a:pPr>
            <a:r>
              <a:rPr lang="it-IT"/>
              <a:t>Il collaboratore della presente area si occuperà di:</a:t>
            </a:r>
            <a:endParaRPr/>
          </a:p>
          <a:p>
            <a:pPr marL="342900" lvl="0" indent="-342900" algn="l" rtl="0">
              <a:spcBef>
                <a:spcPts val="1000"/>
              </a:spcBef>
              <a:spcAft>
                <a:spcPts val="0"/>
              </a:spcAft>
              <a:buSzPts val="1800"/>
              <a:buChar char="🠶"/>
            </a:pPr>
            <a:r>
              <a:rPr lang="it-IT"/>
              <a:t>a) monitorare gli studenti non ammessi alla classe successiva e la motivazione della mancata ammissione</a:t>
            </a:r>
            <a:endParaRPr/>
          </a:p>
          <a:p>
            <a:pPr marL="342900" lvl="0" indent="-342900" algn="l" rtl="0">
              <a:spcBef>
                <a:spcPts val="1000"/>
              </a:spcBef>
              <a:spcAft>
                <a:spcPts val="0"/>
              </a:spcAft>
              <a:buSzPts val="1800"/>
              <a:buChar char="🠶"/>
            </a:pPr>
            <a:r>
              <a:rPr lang="it-IT"/>
              <a:t>b) monitorare le attività di formazione delle classi prime, assicurandosi che le commissioni adottino ed applichino i criteri fissati dal Collegio dei Docenti</a:t>
            </a:r>
            <a:endParaRPr/>
          </a:p>
          <a:p>
            <a:pPr marL="342900" lvl="0" indent="-342900" algn="l" rtl="0">
              <a:spcBef>
                <a:spcPts val="1000"/>
              </a:spcBef>
              <a:spcAft>
                <a:spcPts val="0"/>
              </a:spcAft>
              <a:buSzPts val="1800"/>
              <a:buChar char="🠶"/>
            </a:pPr>
            <a:r>
              <a:rPr lang="it-IT"/>
              <a:t>c) coordinare la progettazione e l’esecuzione delle azioni che la scuola realizza per garantire la continuità educativa per gli studenti nel passaggio da un ordine di scuola all'altro</a:t>
            </a:r>
            <a:endParaRPr/>
          </a:p>
          <a:p>
            <a:pPr marL="342900" lvl="0" indent="-342900" algn="l" rtl="0">
              <a:spcBef>
                <a:spcPts val="1000"/>
              </a:spcBef>
              <a:spcAft>
                <a:spcPts val="0"/>
              </a:spcAft>
              <a:buSzPts val="1800"/>
              <a:buChar char="🠶"/>
            </a:pPr>
            <a:r>
              <a:rPr lang="it-IT"/>
              <a:t>d) coordinare e monitorare i percorsi di orientamento in entrata e in uscita</a:t>
            </a:r>
            <a:endParaRPr/>
          </a:p>
          <a:p>
            <a:pPr marL="342900" lvl="0" indent="-342900" algn="l" rtl="0">
              <a:spcBef>
                <a:spcPts val="1000"/>
              </a:spcBef>
              <a:spcAft>
                <a:spcPts val="0"/>
              </a:spcAft>
              <a:buSzPts val="1800"/>
              <a:buChar char="🠶"/>
            </a:pPr>
            <a:r>
              <a:rPr lang="it-IT"/>
              <a:t>e) coordinare e organizzare le attività di orientamento degli studenti delle classi quinte  della scuola primaria in prospettiva della scelta della scuola secondaria di primo grado alla quale iscriversi</a:t>
            </a:r>
            <a:endParaRPr/>
          </a:p>
          <a:p>
            <a:pPr marL="342900" lvl="0" indent="-342900" algn="l" rtl="0">
              <a:spcBef>
                <a:spcPts val="1000"/>
              </a:spcBef>
              <a:spcAft>
                <a:spcPts val="0"/>
              </a:spcAft>
              <a:buSzPts val="1800"/>
              <a:buChar char="🠶"/>
            </a:pPr>
            <a:r>
              <a:rPr lang="it-IT"/>
              <a:t>F) coordinare l’accoglienza dei nuovi studenti e dei docenti</a:t>
            </a:r>
            <a:endParaRPr/>
          </a:p>
          <a:p>
            <a:pPr marL="342900" lvl="0" indent="-228600" algn="l" rtl="0">
              <a:spcBef>
                <a:spcPts val="1000"/>
              </a:spcBef>
              <a:spcAft>
                <a:spcPts val="0"/>
              </a:spcAft>
              <a:buSzPts val="1800"/>
              <a:buNone/>
            </a:pPr>
            <a:endParaRPr/>
          </a:p>
        </p:txBody>
      </p:sp>
      <p:sp>
        <p:nvSpPr>
          <p:cNvPr id="358" name="Google Shape;358;p14"/>
          <p:cNvSpPr txBox="1">
            <a:spLocks noGrp="1"/>
          </p:cNvSpPr>
          <p:nvPr>
            <p:ph type="ftr" idx="11"/>
          </p:nvPr>
        </p:nvSpPr>
        <p:spPr>
          <a:xfrm>
            <a:off x="9341705" y="6448947"/>
            <a:ext cx="2324432"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it-IT"/>
              <a:t>Dirigente scolastico Marilena Giglia</a:t>
            </a:r>
            <a:endParaRPr/>
          </a:p>
        </p:txBody>
      </p:sp>
      <p:sp>
        <p:nvSpPr>
          <p:cNvPr id="359" name="Google Shape;359;p14"/>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16"/>
          <p:cNvSpPr txBox="1">
            <a:spLocks noGrp="1"/>
          </p:cNvSpPr>
          <p:nvPr>
            <p:ph type="title"/>
          </p:nvPr>
        </p:nvSpPr>
        <p:spPr>
          <a:xfrm>
            <a:off x="1587641" y="147337"/>
            <a:ext cx="10500526" cy="807256"/>
          </a:xfrm>
          <a:prstGeom prst="rect">
            <a:avLst/>
          </a:prstGeom>
          <a:noFill/>
          <a:ln>
            <a:noFill/>
          </a:ln>
        </p:spPr>
        <p:txBody>
          <a:bodyPr spcFirstLastPara="1" wrap="square" lIns="91425" tIns="45700" rIns="91425" bIns="45700" anchor="t" anchorCtr="0">
            <a:normAutofit fontScale="90000"/>
          </a:bodyPr>
          <a:lstStyle/>
          <a:p>
            <a:pPr marL="0" lvl="0" indent="0" algn="l" rtl="0">
              <a:spcBef>
                <a:spcPts val="0"/>
              </a:spcBef>
              <a:spcAft>
                <a:spcPts val="0"/>
              </a:spcAft>
              <a:buClr>
                <a:srgbClr val="168DBA"/>
              </a:buClr>
              <a:buSzPts val="3600"/>
              <a:buFont typeface="Century Gothic"/>
              <a:buNone/>
            </a:pPr>
            <a:r>
              <a:rPr lang="it-IT" dirty="0"/>
              <a:t>Area </a:t>
            </a:r>
            <a:r>
              <a:rPr lang="it-IT" dirty="0" smtClean="0"/>
              <a:t>5 </a:t>
            </a:r>
            <a:r>
              <a:rPr lang="it-IT" dirty="0"/>
              <a:t>: </a:t>
            </a:r>
            <a:r>
              <a:rPr lang="it-IT" dirty="0" smtClean="0"/>
              <a:t>INTERNAZIONALIZZAZIONE </a:t>
            </a:r>
            <a:r>
              <a:rPr lang="it-IT" sz="2800" dirty="0"/>
              <a:t>(1 collaboratore)</a:t>
            </a:r>
            <a:endParaRPr sz="2800" dirty="0"/>
          </a:p>
        </p:txBody>
      </p:sp>
      <p:sp>
        <p:nvSpPr>
          <p:cNvPr id="373" name="Google Shape;373;p16"/>
          <p:cNvSpPr txBox="1">
            <a:spLocks noGrp="1"/>
          </p:cNvSpPr>
          <p:nvPr>
            <p:ph type="body" idx="1"/>
          </p:nvPr>
        </p:nvSpPr>
        <p:spPr>
          <a:xfrm>
            <a:off x="1587641" y="1428227"/>
            <a:ext cx="10500526" cy="4928645"/>
          </a:xfrm>
          <a:prstGeom prst="rect">
            <a:avLst/>
          </a:prstGeom>
          <a:noFill/>
          <a:ln>
            <a:noFill/>
          </a:ln>
        </p:spPr>
        <p:txBody>
          <a:bodyPr spcFirstLastPara="1" wrap="square" lIns="91425" tIns="45700" rIns="91425" bIns="45700" anchor="t" anchorCtr="0">
            <a:normAutofit fontScale="92500" lnSpcReduction="20000"/>
          </a:bodyPr>
          <a:lstStyle/>
          <a:p>
            <a:pPr marL="342900" lvl="0" indent="-342900" algn="l" rtl="0">
              <a:spcBef>
                <a:spcPts val="0"/>
              </a:spcBef>
              <a:spcAft>
                <a:spcPts val="0"/>
              </a:spcAft>
              <a:buSzPts val="1800"/>
              <a:buChar char="🠶"/>
            </a:pPr>
            <a:r>
              <a:rPr lang="it-IT" dirty="0"/>
              <a:t>coordinare </a:t>
            </a:r>
            <a:r>
              <a:rPr lang="it-IT" dirty="0" err="1"/>
              <a:t>ill</a:t>
            </a:r>
            <a:r>
              <a:rPr lang="it-IT" dirty="0"/>
              <a:t> gruppo di lavoro  per la promozione di apprendimenti linguistici trasversali a diverse esperienze didattiche,  o non riconducibili al solo insegnamento curricolare o aggiuntivo delle lingue straniere  </a:t>
            </a:r>
            <a:endParaRPr dirty="0"/>
          </a:p>
          <a:p>
            <a:pPr marL="342900" lvl="0" indent="-342900" algn="l" rtl="0">
              <a:spcBef>
                <a:spcPts val="1000"/>
              </a:spcBef>
              <a:spcAft>
                <a:spcPts val="0"/>
              </a:spcAft>
              <a:buSzPts val="1800"/>
              <a:buChar char="🠶"/>
            </a:pPr>
            <a:r>
              <a:rPr lang="it-IT" dirty="0"/>
              <a:t>promuovere iniziative  di internazionalizzazione della didattica</a:t>
            </a:r>
            <a:endParaRPr dirty="0"/>
          </a:p>
          <a:p>
            <a:pPr marL="342900" lvl="0" indent="-342900" algn="l" rtl="0">
              <a:spcBef>
                <a:spcPts val="1000"/>
              </a:spcBef>
              <a:spcAft>
                <a:spcPts val="0"/>
              </a:spcAft>
              <a:buSzPts val="1800"/>
              <a:buChar char="🠶"/>
            </a:pPr>
            <a:r>
              <a:rPr lang="it-IT" dirty="0"/>
              <a:t>svolgere funzione di referente di primo livello  per i soggetti esterni che rivolgono all’istituto proposte, richieste  connesse con gli ambiti di interesse del gruppo</a:t>
            </a:r>
            <a:endParaRPr dirty="0"/>
          </a:p>
          <a:p>
            <a:pPr marL="342900" lvl="0" indent="-342900" algn="l" rtl="0">
              <a:spcBef>
                <a:spcPts val="1000"/>
              </a:spcBef>
              <a:spcAft>
                <a:spcPts val="0"/>
              </a:spcAft>
              <a:buSzPts val="1800"/>
              <a:buChar char="🠶"/>
            </a:pPr>
            <a:r>
              <a:rPr lang="it-IT" dirty="0" err="1"/>
              <a:t>romuove</a:t>
            </a:r>
            <a:r>
              <a:rPr lang="it-IT" dirty="0"/>
              <a:t> all'interno del Collegio dei Docenti una concreta attenzione e sensibilità ai temi dell'educazione interculturale, attraverso la diffusione dei risultati e dei materiali delle esperienze di scambio</a:t>
            </a:r>
            <a:endParaRPr dirty="0"/>
          </a:p>
          <a:p>
            <a:pPr marL="342900" lvl="0" indent="-342900" algn="l" rtl="0">
              <a:spcBef>
                <a:spcPts val="1000"/>
              </a:spcBef>
              <a:spcAft>
                <a:spcPts val="0"/>
              </a:spcAft>
              <a:buSzPts val="1800"/>
              <a:buChar char="🠶"/>
            </a:pPr>
            <a:r>
              <a:rPr lang="it-IT" dirty="0"/>
              <a:t>Valorizza l'esperienza del partecipante al programma di studio all'estero e quella della classe e della scuola stessa sia all’'interno della scuola che nel territorio cura la divulgazione e la documentazione conclusiva attraverso manifestazioni, esposizione di lavori, foto</a:t>
            </a:r>
            <a:endParaRPr dirty="0"/>
          </a:p>
          <a:p>
            <a:pPr marL="342900" lvl="0" indent="-342900" algn="l" rtl="0">
              <a:spcBef>
                <a:spcPts val="1000"/>
              </a:spcBef>
              <a:spcAft>
                <a:spcPts val="0"/>
              </a:spcAft>
              <a:buSzPts val="1800"/>
              <a:buChar char="🠶"/>
            </a:pPr>
            <a:r>
              <a:rPr lang="it-IT" dirty="0"/>
              <a:t>Progetta azioni </a:t>
            </a:r>
            <a:r>
              <a:rPr lang="it-IT" dirty="0" smtClean="0"/>
              <a:t>future</a:t>
            </a:r>
          </a:p>
          <a:p>
            <a:pPr marL="0" lvl="0" indent="0" algn="l" rtl="0">
              <a:spcBef>
                <a:spcPts val="1000"/>
              </a:spcBef>
              <a:spcAft>
                <a:spcPts val="0"/>
              </a:spcAft>
              <a:buSzPts val="1800"/>
              <a:buNone/>
            </a:pPr>
            <a:r>
              <a:rPr lang="it-IT" dirty="0" smtClean="0"/>
              <a:t>OBIETTIVI</a:t>
            </a:r>
          </a:p>
          <a:p>
            <a:pPr marL="0" lvl="0" indent="0" algn="just">
              <a:spcBef>
                <a:spcPts val="0"/>
              </a:spcBef>
              <a:buSzPts val="2800"/>
              <a:buNone/>
            </a:pPr>
            <a:r>
              <a:rPr lang="it-IT" dirty="0"/>
              <a:t>Migliorare la dimensione europea della scuola attraverso la collaborazione e la mobilità internazionale </a:t>
            </a:r>
          </a:p>
          <a:p>
            <a:pPr marL="0" lvl="0" indent="0" algn="just">
              <a:buSzPts val="2800"/>
              <a:buNone/>
            </a:pPr>
            <a:r>
              <a:rPr lang="it-IT" dirty="0"/>
              <a:t>Migliorare le competenze linguistiche degli allievi è necessario anche per una proficua partecipazione ai progetti internazionali. </a:t>
            </a:r>
          </a:p>
          <a:p>
            <a:pPr marL="342900" lvl="0" indent="-342900" algn="l" rtl="0">
              <a:spcBef>
                <a:spcPts val="1000"/>
              </a:spcBef>
              <a:spcAft>
                <a:spcPts val="0"/>
              </a:spcAft>
              <a:buSzPts val="1800"/>
              <a:buChar char="🠶"/>
            </a:pPr>
            <a:endParaRPr dirty="0"/>
          </a:p>
          <a:p>
            <a:pPr marL="0" lvl="0" indent="0" algn="l" rtl="0">
              <a:spcBef>
                <a:spcPts val="1000"/>
              </a:spcBef>
              <a:spcAft>
                <a:spcPts val="0"/>
              </a:spcAft>
              <a:buSzPts val="1800"/>
              <a:buNone/>
            </a:pPr>
            <a:endParaRPr dirty="0"/>
          </a:p>
        </p:txBody>
      </p:sp>
      <p:sp>
        <p:nvSpPr>
          <p:cNvPr id="374" name="Google Shape;374;p16"/>
          <p:cNvSpPr txBox="1">
            <a:spLocks noGrp="1"/>
          </p:cNvSpPr>
          <p:nvPr>
            <p:ph type="ftr" idx="11"/>
          </p:nvPr>
        </p:nvSpPr>
        <p:spPr>
          <a:xfrm>
            <a:off x="9452237" y="6356872"/>
            <a:ext cx="2203852"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it-IT"/>
              <a:t>Dirigente scolastico Marilena Giglia</a:t>
            </a:r>
            <a:endParaRPr/>
          </a:p>
        </p:txBody>
      </p:sp>
      <p:sp>
        <p:nvSpPr>
          <p:cNvPr id="375" name="Google Shape;375;p16"/>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18"/>
          <p:cNvSpPr txBox="1">
            <a:spLocks noGrp="1"/>
          </p:cNvSpPr>
          <p:nvPr>
            <p:ph type="title"/>
          </p:nvPr>
        </p:nvSpPr>
        <p:spPr>
          <a:xfrm>
            <a:off x="1617786" y="198783"/>
            <a:ext cx="10480430" cy="1218035"/>
          </a:xfrm>
          <a:prstGeom prst="rect">
            <a:avLst/>
          </a:prstGeom>
          <a:noFill/>
          <a:ln>
            <a:noFill/>
          </a:ln>
        </p:spPr>
        <p:txBody>
          <a:bodyPr spcFirstLastPara="1" wrap="square" lIns="91425" tIns="45700" rIns="91425" bIns="45700" anchor="t" anchorCtr="0">
            <a:normAutofit fontScale="90000"/>
          </a:bodyPr>
          <a:lstStyle/>
          <a:p>
            <a:pPr marL="0" lvl="0" indent="0" algn="l" rtl="0">
              <a:spcBef>
                <a:spcPts val="0"/>
              </a:spcBef>
              <a:spcAft>
                <a:spcPts val="0"/>
              </a:spcAft>
              <a:buClr>
                <a:srgbClr val="FF0000"/>
              </a:buClr>
              <a:buSzPct val="100000"/>
              <a:buFont typeface="Century Gothic"/>
              <a:buNone/>
            </a:pPr>
            <a:r>
              <a:rPr lang="it-IT" dirty="0">
                <a:solidFill>
                  <a:srgbClr val="FF0000"/>
                </a:solidFill>
              </a:rPr>
              <a:t>Punto </a:t>
            </a:r>
            <a:r>
              <a:rPr lang="it-IT" dirty="0" smtClean="0">
                <a:solidFill>
                  <a:srgbClr val="FF0000"/>
                </a:solidFill>
              </a:rPr>
              <a:t>6^ </a:t>
            </a:r>
            <a:r>
              <a:rPr lang="it-IT" dirty="0">
                <a:solidFill>
                  <a:srgbClr val="FF0000"/>
                </a:solidFill>
              </a:rPr>
              <a:t>Assegnazione incarichi organizzativi (delibera) </a:t>
            </a:r>
            <a:r>
              <a:rPr lang="it-IT" dirty="0"/>
              <a:t/>
            </a:r>
            <a:br>
              <a:rPr lang="it-IT" dirty="0"/>
            </a:br>
            <a:endParaRPr dirty="0"/>
          </a:p>
        </p:txBody>
      </p:sp>
      <p:sp>
        <p:nvSpPr>
          <p:cNvPr id="389" name="Google Shape;389;p18"/>
          <p:cNvSpPr txBox="1">
            <a:spLocks noGrp="1"/>
          </p:cNvSpPr>
          <p:nvPr>
            <p:ph type="body" idx="1"/>
          </p:nvPr>
        </p:nvSpPr>
        <p:spPr>
          <a:xfrm>
            <a:off x="1386673" y="1590675"/>
            <a:ext cx="10631156" cy="4672204"/>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SzPts val="3200"/>
              <a:buNone/>
            </a:pPr>
            <a:r>
              <a:rPr lang="it-IT" sz="3200" b="1" u="sng" dirty="0"/>
              <a:t>Collaboratori </a:t>
            </a:r>
            <a:r>
              <a:rPr lang="it-IT" sz="3200" b="1" u="sng" dirty="0" smtClean="0"/>
              <a:t>DS- STAFF</a:t>
            </a:r>
          </a:p>
          <a:p>
            <a:pPr marL="0" lvl="0" indent="0" algn="ctr" rtl="0">
              <a:spcBef>
                <a:spcPts val="0"/>
              </a:spcBef>
              <a:spcAft>
                <a:spcPts val="0"/>
              </a:spcAft>
              <a:buSzPts val="3200"/>
              <a:buNone/>
            </a:pPr>
            <a:endParaRPr dirty="0"/>
          </a:p>
          <a:p>
            <a:pPr marL="0" lvl="0" indent="0" algn="ctr" rtl="0">
              <a:spcBef>
                <a:spcPts val="1000"/>
              </a:spcBef>
              <a:spcAft>
                <a:spcPts val="0"/>
              </a:spcAft>
              <a:buSzPts val="3200"/>
              <a:buNone/>
            </a:pPr>
            <a:r>
              <a:rPr lang="it-IT" sz="3200" dirty="0" smtClean="0"/>
              <a:t>1°- Prof</a:t>
            </a:r>
            <a:r>
              <a:rPr lang="it-IT" sz="3200" dirty="0"/>
              <a:t>. Francesco Sortino (vicario</a:t>
            </a:r>
            <a:r>
              <a:rPr lang="it-IT" sz="3200" dirty="0" smtClean="0"/>
              <a:t>)</a:t>
            </a:r>
          </a:p>
          <a:p>
            <a:pPr marL="0" lvl="0" indent="0" algn="ctr" rtl="0">
              <a:spcBef>
                <a:spcPts val="1000"/>
              </a:spcBef>
              <a:spcAft>
                <a:spcPts val="0"/>
              </a:spcAft>
              <a:buSzPts val="3200"/>
              <a:buNone/>
            </a:pPr>
            <a:r>
              <a:rPr lang="it-IT" sz="2000" dirty="0" smtClean="0"/>
              <a:t>Delega ai sensi dell’art. 25 </a:t>
            </a:r>
            <a:r>
              <a:rPr lang="it-IT" sz="2000" dirty="0" err="1" smtClean="0"/>
              <a:t>Dlgs</a:t>
            </a:r>
            <a:r>
              <a:rPr lang="it-IT" sz="2000" dirty="0" smtClean="0"/>
              <a:t>. 165/2021</a:t>
            </a:r>
          </a:p>
          <a:p>
            <a:pPr marL="0" lvl="0" indent="0" algn="ctr" rtl="0">
              <a:spcBef>
                <a:spcPts val="1000"/>
              </a:spcBef>
              <a:spcAft>
                <a:spcPts val="0"/>
              </a:spcAft>
              <a:buSzPts val="3200"/>
              <a:buNone/>
            </a:pPr>
            <a:r>
              <a:rPr lang="it-IT" sz="3200" b="1" dirty="0" smtClean="0"/>
              <a:t>SUPPORTO ORGANIZZATIVO DIDATTICO</a:t>
            </a:r>
            <a:endParaRPr b="1" dirty="0"/>
          </a:p>
          <a:p>
            <a:pPr marL="0" lvl="0" indent="0" rtl="0">
              <a:spcBef>
                <a:spcPts val="1000"/>
              </a:spcBef>
              <a:spcAft>
                <a:spcPts val="0"/>
              </a:spcAft>
              <a:buSzPts val="3200"/>
              <a:buNone/>
            </a:pPr>
            <a:r>
              <a:rPr lang="it-IT" sz="3200" dirty="0" smtClean="0"/>
              <a:t>2°- </a:t>
            </a:r>
            <a:r>
              <a:rPr lang="it-IT" sz="3200" dirty="0" err="1" smtClean="0"/>
              <a:t>Ins</a:t>
            </a:r>
            <a:r>
              <a:rPr lang="it-IT" sz="3200" dirty="0"/>
              <a:t>. Luisa Lo Porto (esonero all’insegnamento</a:t>
            </a:r>
            <a:r>
              <a:rPr lang="it-IT" sz="3200" dirty="0" smtClean="0"/>
              <a:t>)</a:t>
            </a:r>
          </a:p>
          <a:p>
            <a:pPr marL="0" lvl="0" indent="0" rtl="0">
              <a:spcBef>
                <a:spcPts val="1000"/>
              </a:spcBef>
              <a:spcAft>
                <a:spcPts val="0"/>
              </a:spcAft>
              <a:buSzPts val="3200"/>
              <a:buNone/>
            </a:pPr>
            <a:r>
              <a:rPr lang="it-IT" sz="3200" dirty="0" smtClean="0"/>
              <a:t>3° - Prof. Salvatore </a:t>
            </a:r>
            <a:r>
              <a:rPr lang="it-IT" sz="3200" dirty="0" err="1" smtClean="0"/>
              <a:t>Curto</a:t>
            </a:r>
            <a:r>
              <a:rPr lang="it-IT" sz="3200" dirty="0" smtClean="0"/>
              <a:t> </a:t>
            </a:r>
          </a:p>
          <a:p>
            <a:pPr marL="0" lvl="0" indent="0" rtl="0">
              <a:spcBef>
                <a:spcPts val="1000"/>
              </a:spcBef>
              <a:spcAft>
                <a:spcPts val="0"/>
              </a:spcAft>
              <a:buSzPts val="3200"/>
              <a:buNone/>
            </a:pPr>
            <a:r>
              <a:rPr lang="it-IT" sz="3200" dirty="0" smtClean="0"/>
              <a:t>4°- Prof. Giuseppe Spalanca </a:t>
            </a:r>
            <a:endParaRPr dirty="0"/>
          </a:p>
          <a:p>
            <a:pPr marL="342900" lvl="0" indent="-228600" algn="l" rtl="0">
              <a:spcBef>
                <a:spcPts val="1000"/>
              </a:spcBef>
              <a:spcAft>
                <a:spcPts val="0"/>
              </a:spcAft>
              <a:buSzPts val="1800"/>
              <a:buNone/>
            </a:pPr>
            <a:endParaRPr dirty="0"/>
          </a:p>
        </p:txBody>
      </p:sp>
      <p:sp>
        <p:nvSpPr>
          <p:cNvPr id="390" name="Google Shape;390;p18"/>
          <p:cNvSpPr txBox="1">
            <a:spLocks noGrp="1"/>
          </p:cNvSpPr>
          <p:nvPr>
            <p:ph type="ftr" idx="11"/>
          </p:nvPr>
        </p:nvSpPr>
        <p:spPr>
          <a:xfrm>
            <a:off x="9010109" y="6262879"/>
            <a:ext cx="2776608"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it-IT"/>
              <a:t>DIRIGENTE SCOLASTICO MARILENA GIGLIA</a:t>
            </a:r>
            <a:endParaRPr/>
          </a:p>
        </p:txBody>
      </p:sp>
      <p:sp>
        <p:nvSpPr>
          <p:cNvPr id="391" name="Google Shape;391;p18"/>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19"/>
          <p:cNvSpPr txBox="1">
            <a:spLocks noGrp="1"/>
          </p:cNvSpPr>
          <p:nvPr>
            <p:ph type="title"/>
          </p:nvPr>
        </p:nvSpPr>
        <p:spPr>
          <a:xfrm>
            <a:off x="1132763" y="1845734"/>
            <a:ext cx="10058400" cy="924339"/>
          </a:xfrm>
          <a:prstGeom prst="rect">
            <a:avLst/>
          </a:prstGeom>
          <a:noFill/>
          <a:ln>
            <a:noFill/>
          </a:ln>
        </p:spPr>
        <p:txBody>
          <a:bodyPr spcFirstLastPara="1" wrap="square" lIns="91425" tIns="45700" rIns="91425" bIns="45700" anchor="t" anchorCtr="0">
            <a:normAutofit fontScale="90000"/>
          </a:bodyPr>
          <a:lstStyle/>
          <a:p>
            <a:pPr marL="0" lvl="0" indent="0" algn="ctr" rtl="0">
              <a:spcBef>
                <a:spcPts val="0"/>
              </a:spcBef>
              <a:spcAft>
                <a:spcPts val="0"/>
              </a:spcAft>
              <a:buClr>
                <a:srgbClr val="168DBA"/>
              </a:buClr>
              <a:buSzPct val="100000"/>
              <a:buFont typeface="Century Gothic"/>
              <a:buNone/>
            </a:pPr>
            <a:r>
              <a:rPr lang="it-IT" b="1"/>
              <a:t/>
            </a:r>
            <a:br>
              <a:rPr lang="it-IT" b="1"/>
            </a:br>
            <a:r>
              <a:rPr lang="it-IT" b="1"/>
              <a:t/>
            </a:r>
            <a:br>
              <a:rPr lang="it-IT" b="1"/>
            </a:br>
            <a:r>
              <a:rPr lang="it-IT" b="1"/>
              <a:t/>
            </a:r>
            <a:br>
              <a:rPr lang="it-IT" b="1"/>
            </a:br>
            <a:r>
              <a:rPr lang="it-IT" b="1"/>
              <a:t/>
            </a:r>
            <a:br>
              <a:rPr lang="it-IT" b="1"/>
            </a:br>
            <a:r>
              <a:rPr lang="it-IT" b="1"/>
              <a:t/>
            </a:r>
            <a:br>
              <a:rPr lang="it-IT" b="1"/>
            </a:br>
            <a:r>
              <a:rPr lang="it-IT"/>
              <a:t/>
            </a:r>
            <a:br>
              <a:rPr lang="it-IT"/>
            </a:br>
            <a:endParaRPr/>
          </a:p>
        </p:txBody>
      </p:sp>
      <p:sp>
        <p:nvSpPr>
          <p:cNvPr id="397" name="Google Shape;397;p19"/>
          <p:cNvSpPr txBox="1">
            <a:spLocks noGrp="1"/>
          </p:cNvSpPr>
          <p:nvPr>
            <p:ph type="body" idx="1"/>
          </p:nvPr>
        </p:nvSpPr>
        <p:spPr>
          <a:xfrm>
            <a:off x="1657978" y="1294295"/>
            <a:ext cx="10534021" cy="4838147"/>
          </a:xfrm>
          <a:prstGeom prst="rect">
            <a:avLst/>
          </a:prstGeom>
          <a:noFill/>
          <a:ln>
            <a:noFill/>
          </a:ln>
        </p:spPr>
        <p:txBody>
          <a:bodyPr spcFirstLastPara="1" wrap="square" lIns="91425" tIns="45700" rIns="91425" bIns="45700" anchor="t" anchorCtr="0">
            <a:normAutofit/>
          </a:bodyPr>
          <a:lstStyle/>
          <a:p>
            <a:pPr marL="342900" lvl="0" indent="-228600" algn="l" rtl="0">
              <a:spcBef>
                <a:spcPts val="0"/>
              </a:spcBef>
              <a:spcAft>
                <a:spcPts val="0"/>
              </a:spcAft>
              <a:buSzPts val="1800"/>
              <a:buNone/>
            </a:pPr>
            <a:endParaRPr b="1" dirty="0"/>
          </a:p>
          <a:p>
            <a:pPr marL="0" lvl="0" indent="0" algn="ctr" rtl="0">
              <a:spcBef>
                <a:spcPts val="1000"/>
              </a:spcBef>
              <a:spcAft>
                <a:spcPts val="0"/>
              </a:spcAft>
              <a:buSzPts val="1800"/>
              <a:buNone/>
            </a:pPr>
            <a:r>
              <a:rPr lang="it-IT" b="1" dirty="0" smtClean="0"/>
              <a:t>COLLABORATORI, ANIMATORE DIGITALE </a:t>
            </a:r>
            <a:r>
              <a:rPr lang="it-IT" b="1" dirty="0"/>
              <a:t>E VICARIO DS </a:t>
            </a:r>
            <a:endParaRPr dirty="0"/>
          </a:p>
          <a:p>
            <a:pPr marL="0" lvl="0" indent="0" algn="l" rtl="0">
              <a:spcBef>
                <a:spcPts val="1000"/>
              </a:spcBef>
              <a:spcAft>
                <a:spcPts val="0"/>
              </a:spcAft>
              <a:buSzPts val="1800"/>
              <a:buNone/>
            </a:pPr>
            <a:endParaRPr dirty="0"/>
          </a:p>
          <a:p>
            <a:pPr marL="0" lvl="0" indent="0" algn="l" rtl="0">
              <a:spcBef>
                <a:spcPts val="1000"/>
              </a:spcBef>
              <a:spcAft>
                <a:spcPts val="0"/>
              </a:spcAft>
              <a:buSzPts val="1800"/>
              <a:buNone/>
            </a:pPr>
            <a:r>
              <a:rPr lang="it-IT" u="sng" dirty="0"/>
              <a:t>REFERENTI DI </a:t>
            </a:r>
            <a:r>
              <a:rPr lang="it-IT" u="sng" dirty="0" smtClean="0"/>
              <a:t>PLESSO/ COLLABORATORI ORGANIZZATIVI:</a:t>
            </a:r>
          </a:p>
          <a:p>
            <a:pPr marL="0" lvl="0" indent="0" algn="l" rtl="0">
              <a:spcBef>
                <a:spcPts val="1000"/>
              </a:spcBef>
              <a:spcAft>
                <a:spcPts val="0"/>
              </a:spcAft>
              <a:buSzPts val="1800"/>
              <a:buNone/>
            </a:pPr>
            <a:endParaRPr dirty="0"/>
          </a:p>
          <a:p>
            <a:pPr marL="342900" lvl="0" indent="-342900" algn="l" rtl="0">
              <a:spcBef>
                <a:spcPts val="1000"/>
              </a:spcBef>
              <a:spcAft>
                <a:spcPts val="0"/>
              </a:spcAft>
              <a:buSzPts val="2000"/>
              <a:buChar char="🠶"/>
            </a:pPr>
            <a:r>
              <a:rPr lang="it-IT" sz="2000" dirty="0" smtClean="0"/>
              <a:t>PLESSO </a:t>
            </a:r>
            <a:r>
              <a:rPr lang="it-IT" sz="2000" dirty="0"/>
              <a:t>SECONDARIA: </a:t>
            </a:r>
            <a:r>
              <a:rPr lang="it-IT" sz="2000" b="1" dirty="0" smtClean="0"/>
              <a:t>ABBRUSCATO NADA</a:t>
            </a:r>
          </a:p>
          <a:p>
            <a:pPr marL="342900" lvl="0" indent="-342900" algn="l" rtl="0">
              <a:spcBef>
                <a:spcPts val="1000"/>
              </a:spcBef>
              <a:spcAft>
                <a:spcPts val="0"/>
              </a:spcAft>
              <a:buSzPts val="2000"/>
              <a:buChar char="🠶"/>
            </a:pPr>
            <a:r>
              <a:rPr lang="it-IT" sz="2000" dirty="0" smtClean="0"/>
              <a:t>PRIMARIA </a:t>
            </a:r>
            <a:r>
              <a:rPr lang="it-IT" sz="2000" dirty="0"/>
              <a:t>VITTORINI </a:t>
            </a:r>
            <a:r>
              <a:rPr lang="it-IT" sz="2000" b="1" dirty="0" smtClean="0"/>
              <a:t>AVARELLO </a:t>
            </a:r>
            <a:r>
              <a:rPr lang="it-IT" sz="2000" b="1" dirty="0" smtClean="0"/>
              <a:t>LICIA- SCIANDRONE NINETTA</a:t>
            </a:r>
            <a:endParaRPr dirty="0"/>
          </a:p>
          <a:p>
            <a:pPr marL="342900" lvl="0" indent="-342900" algn="l" rtl="0">
              <a:spcBef>
                <a:spcPts val="1000"/>
              </a:spcBef>
              <a:spcAft>
                <a:spcPts val="0"/>
              </a:spcAft>
              <a:buSzPts val="2000"/>
              <a:buChar char="🠶"/>
            </a:pPr>
            <a:r>
              <a:rPr lang="it-IT" sz="2000" dirty="0" smtClean="0"/>
              <a:t>PRIMARIA </a:t>
            </a:r>
            <a:r>
              <a:rPr lang="it-IT" sz="2000" dirty="0"/>
              <a:t>DON BOSCO: </a:t>
            </a:r>
            <a:r>
              <a:rPr lang="it-IT" sz="2000" b="1" dirty="0" smtClean="0"/>
              <a:t>SANFILIPPO LUCIA -DI </a:t>
            </a:r>
            <a:r>
              <a:rPr lang="it-IT" sz="2000" b="1" dirty="0" smtClean="0"/>
              <a:t>LIBERTO </a:t>
            </a:r>
            <a:r>
              <a:rPr lang="it-IT" sz="2000" b="1" dirty="0" smtClean="0"/>
              <a:t>I</a:t>
            </a:r>
            <a:r>
              <a:rPr lang="it-IT" sz="2000" b="1" dirty="0" smtClean="0"/>
              <a:t>VANA</a:t>
            </a:r>
            <a:endParaRPr dirty="0"/>
          </a:p>
          <a:p>
            <a:pPr marL="342900" lvl="0" indent="-342900" algn="l" rtl="0">
              <a:spcBef>
                <a:spcPts val="1000"/>
              </a:spcBef>
              <a:spcAft>
                <a:spcPts val="0"/>
              </a:spcAft>
              <a:buSzPts val="2000"/>
              <a:buChar char="🠶"/>
            </a:pPr>
            <a:r>
              <a:rPr lang="it-IT" sz="2000" dirty="0" smtClean="0"/>
              <a:t>INFANZIA </a:t>
            </a:r>
            <a:r>
              <a:rPr lang="it-IT" sz="2000" dirty="0"/>
              <a:t>RODARI 1: </a:t>
            </a:r>
            <a:r>
              <a:rPr lang="it-IT" sz="2000" b="1" dirty="0"/>
              <a:t>TEDESCO </a:t>
            </a:r>
            <a:r>
              <a:rPr lang="it-IT" sz="2000" b="1" dirty="0" smtClean="0"/>
              <a:t>GERA- LAURICELLA FRANCA</a:t>
            </a:r>
            <a:endParaRPr dirty="0"/>
          </a:p>
          <a:p>
            <a:pPr marL="342900" lvl="0" indent="-342900" algn="l" rtl="0">
              <a:spcBef>
                <a:spcPts val="1000"/>
              </a:spcBef>
              <a:spcAft>
                <a:spcPts val="0"/>
              </a:spcAft>
              <a:buSzPts val="2000"/>
              <a:buChar char="🠶"/>
            </a:pPr>
            <a:r>
              <a:rPr lang="it-IT" sz="2000" dirty="0" smtClean="0"/>
              <a:t>INFANZIA </a:t>
            </a:r>
            <a:r>
              <a:rPr lang="it-IT" sz="2000" dirty="0"/>
              <a:t>VITTORINI:  </a:t>
            </a:r>
            <a:r>
              <a:rPr lang="it-IT" sz="2000" dirty="0" smtClean="0"/>
              <a:t>CANNAROZZO GIUSEPPINA - </a:t>
            </a:r>
            <a:r>
              <a:rPr lang="it-IT" sz="2000" b="1" dirty="0" smtClean="0"/>
              <a:t>DROGO LILIANA</a:t>
            </a:r>
            <a:endParaRPr dirty="0"/>
          </a:p>
          <a:p>
            <a:pPr marL="0" lvl="0" indent="0" algn="l" rtl="0">
              <a:spcBef>
                <a:spcPts val="1000"/>
              </a:spcBef>
              <a:spcAft>
                <a:spcPts val="0"/>
              </a:spcAft>
              <a:buSzPts val="1800"/>
              <a:buNone/>
            </a:pPr>
            <a:r>
              <a:rPr lang="it-IT" dirty="0" smtClean="0"/>
              <a:t>Responsabilità condivisa</a:t>
            </a:r>
            <a:endParaRPr dirty="0"/>
          </a:p>
        </p:txBody>
      </p:sp>
      <p:sp>
        <p:nvSpPr>
          <p:cNvPr id="398" name="Google Shape;398;p19"/>
          <p:cNvSpPr txBox="1">
            <a:spLocks noGrp="1"/>
          </p:cNvSpPr>
          <p:nvPr>
            <p:ph type="ftr" idx="11"/>
          </p:nvPr>
        </p:nvSpPr>
        <p:spPr>
          <a:xfrm>
            <a:off x="9291463" y="6261412"/>
            <a:ext cx="2414867"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it-IT"/>
              <a:t>Dirigente scolastico Marilena Giglia</a:t>
            </a:r>
            <a:endParaRPr/>
          </a:p>
        </p:txBody>
      </p:sp>
      <p:sp>
        <p:nvSpPr>
          <p:cNvPr id="399" name="Google Shape;399;p19"/>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19</a:t>
            </a:fld>
            <a:endParaRPr/>
          </a:p>
        </p:txBody>
      </p:sp>
      <p:sp>
        <p:nvSpPr>
          <p:cNvPr id="400" name="Google Shape;400;p19"/>
          <p:cNvSpPr/>
          <p:nvPr/>
        </p:nvSpPr>
        <p:spPr>
          <a:xfrm>
            <a:off x="1769165" y="586409"/>
            <a:ext cx="9836681"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4000">
                <a:solidFill>
                  <a:srgbClr val="FF0000"/>
                </a:solidFill>
                <a:latin typeface="Century Gothic"/>
                <a:ea typeface="Century Gothic"/>
                <a:cs typeface="Century Gothic"/>
                <a:sym typeface="Century Gothic"/>
              </a:rPr>
              <a:t>STAFF DI DIREZIONE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2"/>
          <p:cNvSpPr txBox="1">
            <a:spLocks noGrp="1"/>
          </p:cNvSpPr>
          <p:nvPr>
            <p:ph type="title"/>
          </p:nvPr>
        </p:nvSpPr>
        <p:spPr>
          <a:xfrm>
            <a:off x="1949381" y="624110"/>
            <a:ext cx="9555232" cy="742466"/>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168DBA"/>
              </a:buClr>
              <a:buSzPts val="3600"/>
              <a:buFont typeface="Century Gothic"/>
              <a:buNone/>
            </a:pPr>
            <a:r>
              <a:rPr lang="it-IT"/>
              <a:t>BENTROVATI</a:t>
            </a:r>
            <a:endParaRPr/>
          </a:p>
        </p:txBody>
      </p:sp>
      <p:sp>
        <p:nvSpPr>
          <p:cNvPr id="260" name="Google Shape;260;p2"/>
          <p:cNvSpPr txBox="1">
            <a:spLocks noGrp="1"/>
          </p:cNvSpPr>
          <p:nvPr>
            <p:ph type="body" idx="1"/>
          </p:nvPr>
        </p:nvSpPr>
        <p:spPr>
          <a:xfrm>
            <a:off x="1311579" y="1225899"/>
            <a:ext cx="10193033" cy="4685323"/>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800"/>
              <a:buNone/>
            </a:pPr>
            <a:endParaRPr dirty="0"/>
          </a:p>
          <a:p>
            <a:pPr marL="0" lvl="0" indent="0" algn="l" rtl="0">
              <a:spcBef>
                <a:spcPts val="1000"/>
              </a:spcBef>
              <a:spcAft>
                <a:spcPts val="0"/>
              </a:spcAft>
              <a:buSzPts val="2400"/>
              <a:buNone/>
            </a:pPr>
            <a:r>
              <a:rPr lang="it-IT" sz="3200" i="1" dirty="0"/>
              <a:t>Carissime e carissimi, </a:t>
            </a:r>
            <a:endParaRPr sz="3200" dirty="0"/>
          </a:p>
          <a:p>
            <a:pPr marL="0" lvl="0" indent="0" algn="l" rtl="0">
              <a:spcBef>
                <a:spcPts val="1000"/>
              </a:spcBef>
              <a:spcAft>
                <a:spcPts val="0"/>
              </a:spcAft>
              <a:buSzPts val="2400"/>
              <a:buNone/>
            </a:pPr>
            <a:r>
              <a:rPr lang="it-IT" sz="3200" i="1" dirty="0"/>
              <a:t>spero che la parentesi </a:t>
            </a:r>
            <a:r>
              <a:rPr lang="it-IT" sz="3200" i="1" dirty="0" smtClean="0"/>
              <a:t>estiva </a:t>
            </a:r>
            <a:r>
              <a:rPr lang="it-IT" sz="3200" i="1" dirty="0"/>
              <a:t>sia andata molto bene per Voi e per i Vostri cari. </a:t>
            </a:r>
            <a:endParaRPr lang="it-IT" sz="3200" i="1" dirty="0" smtClean="0"/>
          </a:p>
          <a:p>
            <a:pPr marL="0" lvl="0" indent="0" algn="l" rtl="0">
              <a:spcBef>
                <a:spcPts val="1000"/>
              </a:spcBef>
              <a:spcAft>
                <a:spcPts val="0"/>
              </a:spcAft>
              <a:buSzPts val="2400"/>
              <a:buNone/>
            </a:pPr>
            <a:r>
              <a:rPr lang="it-IT" sz="3200" i="1" dirty="0" smtClean="0"/>
              <a:t>Il </a:t>
            </a:r>
            <a:r>
              <a:rPr lang="it-IT" sz="3200" i="1" dirty="0"/>
              <a:t>più caro benvenuto alle nuove colleghe ed ai nuovi colleghi (Docenti e Ata) che sono arrivati nonché il mio più sentito saluto a tutte le persone che sono </a:t>
            </a:r>
            <a:r>
              <a:rPr lang="it-IT" sz="3200" i="1" dirty="0" err="1"/>
              <a:t>ri</a:t>
            </a:r>
            <a:r>
              <a:rPr lang="it-IT" sz="3200" i="1" dirty="0"/>
              <a:t>-tornate nelle nostre scuole</a:t>
            </a:r>
            <a:endParaRPr sz="3200" dirty="0"/>
          </a:p>
          <a:p>
            <a:pPr marL="0" lvl="0" indent="0" algn="l" rtl="0">
              <a:spcBef>
                <a:spcPts val="1000"/>
              </a:spcBef>
              <a:spcAft>
                <a:spcPts val="0"/>
              </a:spcAft>
              <a:buSzPts val="2400"/>
              <a:buNone/>
            </a:pPr>
            <a:endParaRPr sz="2400" i="1" dirty="0"/>
          </a:p>
          <a:p>
            <a:pPr marL="0" lvl="0" indent="0" algn="l" rtl="0">
              <a:spcBef>
                <a:spcPts val="1000"/>
              </a:spcBef>
              <a:spcAft>
                <a:spcPts val="0"/>
              </a:spcAft>
              <a:buSzPts val="2400"/>
              <a:buNone/>
            </a:pPr>
            <a:endParaRPr sz="2400" i="1" dirty="0"/>
          </a:p>
        </p:txBody>
      </p:sp>
      <p:sp>
        <p:nvSpPr>
          <p:cNvPr id="261" name="Google Shape;261;p2"/>
          <p:cNvSpPr txBox="1">
            <a:spLocks noGrp="1"/>
          </p:cNvSpPr>
          <p:nvPr>
            <p:ph type="ftr" idx="11"/>
          </p:nvPr>
        </p:nvSpPr>
        <p:spPr>
          <a:xfrm>
            <a:off x="9817239" y="6139822"/>
            <a:ext cx="153748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it-IT"/>
              <a:t>Dirigente scolastico Marilena Giglia</a:t>
            </a:r>
            <a:endParaRPr/>
          </a:p>
        </p:txBody>
      </p:sp>
      <p:sp>
        <p:nvSpPr>
          <p:cNvPr id="262" name="Google Shape;262;p2"/>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2</a:t>
            </a:fld>
            <a:endParaRPr/>
          </a:p>
        </p:txBody>
      </p:sp>
      <p:pic>
        <p:nvPicPr>
          <p:cNvPr id="2" name="Immagine 1"/>
          <p:cNvPicPr>
            <a:picLocks noChangeAspect="1"/>
          </p:cNvPicPr>
          <p:nvPr/>
        </p:nvPicPr>
        <p:blipFill>
          <a:blip r:embed="rId3"/>
          <a:stretch>
            <a:fillRect/>
          </a:stretch>
        </p:blipFill>
        <p:spPr>
          <a:xfrm>
            <a:off x="6369950" y="-8108"/>
            <a:ext cx="5134662" cy="23417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20"/>
          <p:cNvSpPr txBox="1">
            <a:spLocks noGrp="1"/>
          </p:cNvSpPr>
          <p:nvPr>
            <p:ph type="title"/>
          </p:nvPr>
        </p:nvSpPr>
        <p:spPr>
          <a:xfrm>
            <a:off x="1466849" y="624110"/>
            <a:ext cx="10353675" cy="551169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8A0000"/>
              </a:buClr>
              <a:buSzPts val="3600"/>
              <a:buFont typeface="Arial Narrow"/>
              <a:buNone/>
            </a:pPr>
            <a:r>
              <a:rPr lang="it-IT" i="1" dirty="0">
                <a:solidFill>
                  <a:srgbClr val="8A0000"/>
                </a:solidFill>
                <a:latin typeface="Arial Narrow"/>
                <a:ea typeface="Arial Narrow"/>
                <a:cs typeface="Arial Narrow"/>
                <a:sym typeface="Arial Narrow"/>
              </a:rPr>
              <a:t/>
            </a:r>
            <a:br>
              <a:rPr lang="it-IT" i="1" dirty="0">
                <a:solidFill>
                  <a:srgbClr val="8A0000"/>
                </a:solidFill>
                <a:latin typeface="Arial Narrow"/>
                <a:ea typeface="Arial Narrow"/>
                <a:cs typeface="Arial Narrow"/>
                <a:sym typeface="Arial Narrow"/>
              </a:rPr>
            </a:br>
            <a:r>
              <a:rPr lang="it-IT" i="1" dirty="0">
                <a:solidFill>
                  <a:srgbClr val="8A0000"/>
                </a:solidFill>
                <a:latin typeface="Arial Narrow"/>
                <a:ea typeface="Arial Narrow"/>
                <a:cs typeface="Arial Narrow"/>
                <a:sym typeface="Arial Narrow"/>
              </a:rPr>
              <a:t>Non limitiamoci a fare qualche cosa: Siamo presenti!</a:t>
            </a:r>
            <a:br>
              <a:rPr lang="it-IT" i="1" dirty="0">
                <a:solidFill>
                  <a:srgbClr val="8A0000"/>
                </a:solidFill>
                <a:latin typeface="Arial Narrow"/>
                <a:ea typeface="Arial Narrow"/>
                <a:cs typeface="Arial Narrow"/>
                <a:sym typeface="Arial Narrow"/>
              </a:rPr>
            </a:br>
            <a:r>
              <a:rPr lang="it-IT" i="1" dirty="0">
                <a:solidFill>
                  <a:srgbClr val="8A0000"/>
                </a:solidFill>
                <a:latin typeface="Arial Narrow"/>
                <a:ea typeface="Arial Narrow"/>
                <a:cs typeface="Arial Narrow"/>
                <a:sym typeface="Arial Narrow"/>
              </a:rPr>
              <a:t>Passare consapevolmente </a:t>
            </a:r>
            <a:br>
              <a:rPr lang="it-IT" i="1" dirty="0">
                <a:solidFill>
                  <a:srgbClr val="8A0000"/>
                </a:solidFill>
                <a:latin typeface="Arial Narrow"/>
                <a:ea typeface="Arial Narrow"/>
                <a:cs typeface="Arial Narrow"/>
                <a:sym typeface="Arial Narrow"/>
              </a:rPr>
            </a:br>
            <a:r>
              <a:rPr lang="it-IT" i="1" dirty="0">
                <a:solidFill>
                  <a:srgbClr val="8A0000"/>
                </a:solidFill>
                <a:latin typeface="Arial Narrow"/>
                <a:ea typeface="Arial Narrow"/>
                <a:cs typeface="Arial Narrow"/>
                <a:sym typeface="Arial Narrow"/>
              </a:rPr>
              <a:t>dal paradigma della paura e </a:t>
            </a:r>
            <a:br>
              <a:rPr lang="it-IT" i="1" dirty="0">
                <a:solidFill>
                  <a:srgbClr val="8A0000"/>
                </a:solidFill>
                <a:latin typeface="Arial Narrow"/>
                <a:ea typeface="Arial Narrow"/>
                <a:cs typeface="Arial Narrow"/>
                <a:sym typeface="Arial Narrow"/>
              </a:rPr>
            </a:br>
            <a:r>
              <a:rPr lang="it-IT" i="1" dirty="0">
                <a:solidFill>
                  <a:srgbClr val="8A0000"/>
                </a:solidFill>
                <a:latin typeface="Arial Narrow"/>
                <a:ea typeface="Arial Narrow"/>
                <a:cs typeface="Arial Narrow"/>
                <a:sym typeface="Arial Narrow"/>
              </a:rPr>
              <a:t>del controllo </a:t>
            </a:r>
            <a:br>
              <a:rPr lang="it-IT" i="1" dirty="0">
                <a:solidFill>
                  <a:srgbClr val="8A0000"/>
                </a:solidFill>
                <a:latin typeface="Arial Narrow"/>
                <a:ea typeface="Arial Narrow"/>
                <a:cs typeface="Arial Narrow"/>
                <a:sym typeface="Arial Narrow"/>
              </a:rPr>
            </a:br>
            <a:r>
              <a:rPr lang="it-IT" i="1" dirty="0">
                <a:solidFill>
                  <a:srgbClr val="8A0000"/>
                </a:solidFill>
                <a:latin typeface="Arial Narrow"/>
                <a:ea typeface="Arial Narrow"/>
                <a:cs typeface="Arial Narrow"/>
                <a:sym typeface="Arial Narrow"/>
              </a:rPr>
              <a:t>a quello </a:t>
            </a:r>
            <a:br>
              <a:rPr lang="it-IT" i="1" dirty="0">
                <a:solidFill>
                  <a:srgbClr val="8A0000"/>
                </a:solidFill>
                <a:latin typeface="Arial Narrow"/>
                <a:ea typeface="Arial Narrow"/>
                <a:cs typeface="Arial Narrow"/>
                <a:sym typeface="Arial Narrow"/>
              </a:rPr>
            </a:br>
            <a:r>
              <a:rPr lang="it-IT" i="1" dirty="0">
                <a:solidFill>
                  <a:srgbClr val="8A0000"/>
                </a:solidFill>
                <a:latin typeface="Arial Narrow"/>
                <a:ea typeface="Arial Narrow"/>
                <a:cs typeface="Arial Narrow"/>
                <a:sym typeface="Arial Narrow"/>
              </a:rPr>
              <a:t>della responsabilità, dell’impegno e dell’intesa</a:t>
            </a:r>
            <a:endParaRPr dirty="0"/>
          </a:p>
        </p:txBody>
      </p:sp>
      <p:sp>
        <p:nvSpPr>
          <p:cNvPr id="406" name="Google Shape;406;p20"/>
          <p:cNvSpPr txBox="1">
            <a:spLocks noGrp="1"/>
          </p:cNvSpPr>
          <p:nvPr>
            <p:ph type="ftr" idx="11"/>
          </p:nvPr>
        </p:nvSpPr>
        <p:spPr>
          <a:xfrm>
            <a:off x="9321609" y="6239903"/>
            <a:ext cx="2264142"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it-IT"/>
              <a:t>Dirigente scolastico Marilena Giglia</a:t>
            </a:r>
            <a:endParaRPr/>
          </a:p>
        </p:txBody>
      </p:sp>
      <p:sp>
        <p:nvSpPr>
          <p:cNvPr id="407" name="Google Shape;407;p20"/>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20</a:t>
            </a:fld>
            <a:endParaRPr/>
          </a:p>
        </p:txBody>
      </p:sp>
      <p:pic>
        <p:nvPicPr>
          <p:cNvPr id="408" name="Google Shape;408;p20" descr="image2"/>
          <p:cNvPicPr preferRelativeResize="0"/>
          <p:nvPr/>
        </p:nvPicPr>
        <p:blipFill rotWithShape="1">
          <a:blip r:embed="rId3">
            <a:alphaModFix/>
          </a:blip>
          <a:srcRect/>
          <a:stretch/>
        </p:blipFill>
        <p:spPr>
          <a:xfrm>
            <a:off x="9876936" y="1824834"/>
            <a:ext cx="2165274" cy="561454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22"/>
          <p:cNvSpPr txBox="1">
            <a:spLocks noGrp="1"/>
          </p:cNvSpPr>
          <p:nvPr>
            <p:ph type="title"/>
          </p:nvPr>
        </p:nvSpPr>
        <p:spPr>
          <a:xfrm>
            <a:off x="1889540" y="247975"/>
            <a:ext cx="8911687" cy="722369"/>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168DBA"/>
              </a:buClr>
              <a:buSzPts val="3600"/>
              <a:buFont typeface="Century Gothic"/>
              <a:buNone/>
            </a:pPr>
            <a:r>
              <a:rPr lang="it-IT"/>
              <a:t>COMMISSIONI E REFERENTI</a:t>
            </a:r>
            <a:endParaRPr/>
          </a:p>
        </p:txBody>
      </p:sp>
      <p:sp>
        <p:nvSpPr>
          <p:cNvPr id="421" name="Google Shape;421;p22"/>
          <p:cNvSpPr txBox="1">
            <a:spLocks noGrp="1"/>
          </p:cNvSpPr>
          <p:nvPr>
            <p:ph type="body" idx="1"/>
          </p:nvPr>
        </p:nvSpPr>
        <p:spPr>
          <a:xfrm>
            <a:off x="1097279" y="1152907"/>
            <a:ext cx="10990887" cy="548944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ct val="100000"/>
              <a:buChar char="🠶"/>
            </a:pPr>
            <a:r>
              <a:rPr lang="it-IT" dirty="0"/>
              <a:t>COORDINATORI DIPARTIMENTO (SCIBETTA GIUSEPPE- </a:t>
            </a:r>
            <a:r>
              <a:rPr lang="it-IT" dirty="0" smtClean="0"/>
              <a:t>D’ANGELO CROCIFISSA-SPALANCA </a:t>
            </a:r>
            <a:r>
              <a:rPr lang="it-IT" dirty="0"/>
              <a:t>GIUSEPPE)</a:t>
            </a:r>
            <a:endParaRPr dirty="0"/>
          </a:p>
          <a:p>
            <a:pPr marL="342900" lvl="0" indent="-342900" algn="l" rtl="0">
              <a:spcBef>
                <a:spcPts val="1000"/>
              </a:spcBef>
              <a:spcAft>
                <a:spcPts val="0"/>
              </a:spcAft>
              <a:buSzPct val="100000"/>
              <a:buChar char="🠶"/>
            </a:pPr>
            <a:r>
              <a:rPr lang="it-IT" dirty="0"/>
              <a:t>COORDINATORI INTERCLASSI PRIMARIA </a:t>
            </a:r>
            <a:r>
              <a:rPr lang="it-IT" dirty="0" smtClean="0"/>
              <a:t>( </a:t>
            </a:r>
            <a:r>
              <a:rPr lang="it-IT" dirty="0"/>
              <a:t>5</a:t>
            </a:r>
            <a:r>
              <a:rPr lang="it-IT" dirty="0" smtClean="0"/>
              <a:t> Erba Anna , </a:t>
            </a:r>
            <a:r>
              <a:rPr lang="it-IT" dirty="0"/>
              <a:t>4</a:t>
            </a:r>
            <a:r>
              <a:rPr lang="it-IT" dirty="0" smtClean="0"/>
              <a:t> </a:t>
            </a:r>
            <a:r>
              <a:rPr lang="it-IT" dirty="0" err="1" smtClean="0"/>
              <a:t>Minacori</a:t>
            </a:r>
            <a:r>
              <a:rPr lang="it-IT" dirty="0" smtClean="0"/>
              <a:t> , </a:t>
            </a:r>
            <a:r>
              <a:rPr lang="it-IT" dirty="0"/>
              <a:t>3</a:t>
            </a:r>
            <a:r>
              <a:rPr lang="it-IT" dirty="0" smtClean="0"/>
              <a:t> </a:t>
            </a:r>
            <a:r>
              <a:rPr lang="it-IT" dirty="0" err="1" smtClean="0"/>
              <a:t>Sciandrone</a:t>
            </a:r>
            <a:r>
              <a:rPr lang="it-IT" dirty="0" smtClean="0"/>
              <a:t> - 2 Falbo- </a:t>
            </a:r>
            <a:r>
              <a:rPr lang="it-IT" dirty="0" err="1" smtClean="0"/>
              <a:t>Sanfilippo</a:t>
            </a:r>
            <a:r>
              <a:rPr lang="it-IT" dirty="0" smtClean="0"/>
              <a:t>- 1 Fumo - Casali) </a:t>
            </a:r>
            <a:endParaRPr dirty="0"/>
          </a:p>
          <a:p>
            <a:pPr marL="342900" lvl="0" indent="-342900" algn="l" rtl="0">
              <a:spcBef>
                <a:spcPts val="1000"/>
              </a:spcBef>
              <a:spcAft>
                <a:spcPts val="0"/>
              </a:spcAft>
              <a:buSzPct val="100000"/>
              <a:buChar char="🠶"/>
            </a:pPr>
            <a:r>
              <a:rPr lang="it-IT" dirty="0"/>
              <a:t>COORDINATORE INTERSEZIONE </a:t>
            </a:r>
            <a:r>
              <a:rPr lang="it-IT" dirty="0" smtClean="0"/>
              <a:t>Romano</a:t>
            </a:r>
            <a:endParaRPr dirty="0"/>
          </a:p>
          <a:p>
            <a:pPr marL="342900" lvl="0" indent="-342900" algn="l" rtl="0">
              <a:spcBef>
                <a:spcPts val="1000"/>
              </a:spcBef>
              <a:spcAft>
                <a:spcPts val="0"/>
              </a:spcAft>
              <a:buSzPct val="100000"/>
              <a:buChar char="🠶"/>
            </a:pPr>
            <a:r>
              <a:rPr lang="it-IT" dirty="0" smtClean="0"/>
              <a:t>REFERENTE </a:t>
            </a:r>
            <a:r>
              <a:rPr lang="it-IT" dirty="0"/>
              <a:t>DISPERSIONE SORTINO FRANCESCO</a:t>
            </a:r>
            <a:endParaRPr dirty="0"/>
          </a:p>
          <a:p>
            <a:pPr marL="342900" lvl="0" indent="-342900" algn="l" rtl="0">
              <a:spcBef>
                <a:spcPts val="1000"/>
              </a:spcBef>
              <a:spcAft>
                <a:spcPts val="0"/>
              </a:spcAft>
              <a:buSzPct val="100000"/>
              <a:buChar char="🠶"/>
            </a:pPr>
            <a:r>
              <a:rPr lang="it-IT" dirty="0" smtClean="0"/>
              <a:t>LEGALITA</a:t>
            </a:r>
            <a:r>
              <a:rPr lang="it-IT" dirty="0"/>
              <a:t>’- </a:t>
            </a:r>
            <a:r>
              <a:rPr lang="it-IT" dirty="0" smtClean="0"/>
              <a:t>Falbo Francesca- </a:t>
            </a:r>
            <a:endParaRPr dirty="0"/>
          </a:p>
          <a:p>
            <a:pPr marL="342900" lvl="0" indent="-342900" algn="l" rtl="0">
              <a:spcBef>
                <a:spcPts val="1000"/>
              </a:spcBef>
              <a:spcAft>
                <a:spcPts val="0"/>
              </a:spcAft>
              <a:buSzPct val="100000"/>
              <a:buChar char="🠶"/>
            </a:pPr>
            <a:r>
              <a:rPr lang="it-IT" dirty="0"/>
              <a:t>REFERENTE </a:t>
            </a:r>
            <a:r>
              <a:rPr lang="it-IT" dirty="0" smtClean="0"/>
              <a:t>PROGETTI </a:t>
            </a:r>
            <a:r>
              <a:rPr lang="it-IT" dirty="0"/>
              <a:t>Lo Porto </a:t>
            </a:r>
            <a:r>
              <a:rPr lang="it-IT" dirty="0" smtClean="0"/>
              <a:t>Luisa- </a:t>
            </a:r>
            <a:r>
              <a:rPr lang="it-IT" dirty="0" err="1" smtClean="0"/>
              <a:t>Vivacqua</a:t>
            </a:r>
            <a:r>
              <a:rPr lang="it-IT" dirty="0" smtClean="0"/>
              <a:t> Giacomo</a:t>
            </a:r>
            <a:endParaRPr dirty="0"/>
          </a:p>
          <a:p>
            <a:pPr marL="342900" lvl="0" indent="-342900" algn="l" rtl="0">
              <a:spcBef>
                <a:spcPts val="1000"/>
              </a:spcBef>
              <a:spcAft>
                <a:spcPts val="0"/>
              </a:spcAft>
              <a:buSzPct val="100000"/>
              <a:buChar char="🠶"/>
            </a:pPr>
            <a:r>
              <a:rPr lang="it-IT" dirty="0" smtClean="0"/>
              <a:t>REFERENTE </a:t>
            </a:r>
            <a:r>
              <a:rPr lang="it-IT" dirty="0"/>
              <a:t>SPORT Nobile Gino</a:t>
            </a:r>
            <a:endParaRPr dirty="0"/>
          </a:p>
          <a:p>
            <a:pPr marL="342900" lvl="0" indent="-342900" algn="l" rtl="0">
              <a:spcBef>
                <a:spcPts val="1000"/>
              </a:spcBef>
              <a:spcAft>
                <a:spcPts val="0"/>
              </a:spcAft>
              <a:buSzPct val="100000"/>
              <a:buChar char="🠶"/>
            </a:pPr>
            <a:r>
              <a:rPr lang="it-IT" dirty="0"/>
              <a:t>TIROCINI D’Angelo Crocifissa</a:t>
            </a:r>
            <a:endParaRPr dirty="0"/>
          </a:p>
          <a:p>
            <a:pPr marL="342900" lvl="0" indent="-342900" algn="l" rtl="0">
              <a:spcBef>
                <a:spcPts val="1000"/>
              </a:spcBef>
              <a:spcAft>
                <a:spcPts val="0"/>
              </a:spcAft>
              <a:buSzPct val="100000"/>
              <a:buChar char="🠶"/>
            </a:pPr>
            <a:r>
              <a:rPr lang="it-IT" dirty="0"/>
              <a:t> GLI Gambino Calogera</a:t>
            </a:r>
            <a:endParaRPr dirty="0"/>
          </a:p>
          <a:p>
            <a:pPr marL="342900" lvl="0" indent="-342900" algn="l" rtl="0">
              <a:spcBef>
                <a:spcPts val="1000"/>
              </a:spcBef>
              <a:spcAft>
                <a:spcPts val="0"/>
              </a:spcAft>
              <a:buSzPct val="100000"/>
              <a:buChar char="🠶"/>
            </a:pPr>
            <a:r>
              <a:rPr lang="it-IT" dirty="0"/>
              <a:t>TEMPO PIENO Nobile Anna </a:t>
            </a:r>
            <a:r>
              <a:rPr lang="it-IT" dirty="0" smtClean="0"/>
              <a:t>Maria</a:t>
            </a:r>
            <a:endParaRPr dirty="0"/>
          </a:p>
          <a:p>
            <a:pPr marL="342900" lvl="0" indent="-342900" algn="l" rtl="0">
              <a:spcBef>
                <a:spcPts val="1000"/>
              </a:spcBef>
              <a:spcAft>
                <a:spcPts val="0"/>
              </a:spcAft>
              <a:buSzPct val="100000"/>
              <a:buChar char="🠶"/>
            </a:pPr>
            <a:r>
              <a:rPr lang="it-IT" dirty="0" smtClean="0"/>
              <a:t>REFERENTE con il territorio e con enti esterni Romano</a:t>
            </a:r>
            <a:endParaRPr dirty="0"/>
          </a:p>
          <a:p>
            <a:pPr marL="342900" lvl="0" indent="-342900" algn="l" rtl="0">
              <a:spcBef>
                <a:spcPts val="1000"/>
              </a:spcBef>
              <a:spcAft>
                <a:spcPts val="0"/>
              </a:spcAft>
              <a:buSzPct val="100000"/>
              <a:buChar char="🠶"/>
            </a:pPr>
            <a:r>
              <a:rPr lang="it-IT" dirty="0"/>
              <a:t>REFERENTE ORARIO </a:t>
            </a:r>
            <a:r>
              <a:rPr lang="it-IT" dirty="0" err="1"/>
              <a:t>Curto</a:t>
            </a:r>
            <a:r>
              <a:rPr lang="it-IT" dirty="0"/>
              <a:t> –Lo </a:t>
            </a:r>
            <a:r>
              <a:rPr lang="it-IT" dirty="0" smtClean="0"/>
              <a:t>Porto</a:t>
            </a:r>
          </a:p>
          <a:p>
            <a:pPr marL="342900" lvl="0" indent="-342900" algn="l" rtl="0">
              <a:spcBef>
                <a:spcPts val="1000"/>
              </a:spcBef>
              <a:spcAft>
                <a:spcPts val="0"/>
              </a:spcAft>
              <a:buSzPct val="100000"/>
              <a:buChar char="🠶"/>
            </a:pPr>
            <a:endParaRPr dirty="0"/>
          </a:p>
          <a:p>
            <a:pPr marL="342900" lvl="0" indent="-245745" algn="l" rtl="0">
              <a:spcBef>
                <a:spcPts val="1000"/>
              </a:spcBef>
              <a:spcAft>
                <a:spcPts val="0"/>
              </a:spcAft>
              <a:buSzPct val="100000"/>
              <a:buNone/>
            </a:pPr>
            <a:endParaRPr dirty="0"/>
          </a:p>
        </p:txBody>
      </p:sp>
      <p:sp>
        <p:nvSpPr>
          <p:cNvPr id="422" name="Google Shape;422;p22"/>
          <p:cNvSpPr txBox="1">
            <a:spLocks noGrp="1"/>
          </p:cNvSpPr>
          <p:nvPr>
            <p:ph type="ftr" idx="11"/>
          </p:nvPr>
        </p:nvSpPr>
        <p:spPr>
          <a:xfrm>
            <a:off x="9696746" y="6459784"/>
            <a:ext cx="249525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it-IT"/>
              <a:t>DIRIGENTE SCOLASTICO MARILENA GIGLIA</a:t>
            </a:r>
            <a:endParaRPr/>
          </a:p>
        </p:txBody>
      </p:sp>
      <p:sp>
        <p:nvSpPr>
          <p:cNvPr id="423" name="Google Shape;423;p22"/>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testo 5"/>
          <p:cNvSpPr>
            <a:spLocks noGrp="1"/>
          </p:cNvSpPr>
          <p:nvPr>
            <p:ph type="body" idx="1"/>
          </p:nvPr>
        </p:nvSpPr>
        <p:spPr>
          <a:xfrm>
            <a:off x="1581150" y="614363"/>
            <a:ext cx="9923462" cy="5296859"/>
          </a:xfrm>
        </p:spPr>
        <p:txBody>
          <a:bodyPr>
            <a:normAutofit fontScale="92500" lnSpcReduction="20000"/>
          </a:bodyPr>
          <a:lstStyle/>
          <a:p>
            <a:r>
              <a:rPr lang="it-IT" dirty="0" smtClean="0"/>
              <a:t>Referente Aule disciplinari (</a:t>
            </a:r>
            <a:r>
              <a:rPr lang="it-IT" dirty="0" err="1" smtClean="0"/>
              <a:t>Curto</a:t>
            </a:r>
            <a:r>
              <a:rPr lang="it-IT" dirty="0" smtClean="0"/>
              <a:t> Salvatore)</a:t>
            </a:r>
          </a:p>
          <a:p>
            <a:r>
              <a:rPr lang="it-IT" dirty="0" smtClean="0"/>
              <a:t>Referente indirizzo musicale </a:t>
            </a:r>
            <a:r>
              <a:rPr lang="it-IT" dirty="0" err="1" smtClean="0"/>
              <a:t>Abbruscato</a:t>
            </a:r>
            <a:r>
              <a:rPr lang="it-IT" dirty="0" smtClean="0"/>
              <a:t> Leonarda</a:t>
            </a:r>
          </a:p>
          <a:p>
            <a:pPr lvl="0"/>
            <a:r>
              <a:rPr lang="it-IT" dirty="0"/>
              <a:t>ANIMATORE DIGITALE BELLA </a:t>
            </a:r>
            <a:r>
              <a:rPr lang="it-IT" dirty="0" smtClean="0"/>
              <a:t>LUIGI</a:t>
            </a:r>
          </a:p>
          <a:p>
            <a:pPr lvl="0"/>
            <a:r>
              <a:rPr lang="it-IT" dirty="0" smtClean="0"/>
              <a:t>Referente bullismo </a:t>
            </a:r>
            <a:r>
              <a:rPr lang="it-IT" dirty="0" err="1" smtClean="0"/>
              <a:t>cyberbullismo</a:t>
            </a:r>
            <a:r>
              <a:rPr lang="it-IT" dirty="0" smtClean="0"/>
              <a:t> </a:t>
            </a:r>
            <a:r>
              <a:rPr lang="it-IT" dirty="0" err="1" smtClean="0"/>
              <a:t>Minacori</a:t>
            </a:r>
            <a:r>
              <a:rPr lang="it-IT" dirty="0" smtClean="0"/>
              <a:t> Maria Pia</a:t>
            </a:r>
          </a:p>
          <a:p>
            <a:pPr lvl="0"/>
            <a:r>
              <a:rPr lang="it-IT" dirty="0" smtClean="0"/>
              <a:t>Referente pratiche dialogiche </a:t>
            </a:r>
          </a:p>
          <a:p>
            <a:pPr marL="342900" lvl="0">
              <a:spcBef>
                <a:spcPts val="0"/>
              </a:spcBef>
            </a:pPr>
            <a:endParaRPr lang="it-IT" dirty="0" smtClean="0"/>
          </a:p>
          <a:p>
            <a:pPr marL="342900" lvl="0">
              <a:spcBef>
                <a:spcPts val="0"/>
              </a:spcBef>
            </a:pPr>
            <a:r>
              <a:rPr lang="it-IT" dirty="0" smtClean="0"/>
              <a:t>referente </a:t>
            </a:r>
            <a:r>
              <a:rPr lang="it-IT" dirty="0"/>
              <a:t>FRUTTA NELLE SCUOLA MINACORI MARIA PIA</a:t>
            </a:r>
          </a:p>
          <a:p>
            <a:pPr marL="342900" lvl="0"/>
            <a:r>
              <a:rPr lang="it-IT" dirty="0"/>
              <a:t>NIV (</a:t>
            </a:r>
            <a:r>
              <a:rPr lang="it-IT" dirty="0" err="1"/>
              <a:t>Sanfilippo</a:t>
            </a:r>
            <a:r>
              <a:rPr lang="it-IT" dirty="0"/>
              <a:t>- </a:t>
            </a:r>
            <a:r>
              <a:rPr lang="it-IT" dirty="0" smtClean="0"/>
              <a:t>Falbo- Erba  -Diliberto </a:t>
            </a:r>
            <a:r>
              <a:rPr lang="it-IT" dirty="0"/>
              <a:t>Ivana-FFSS)</a:t>
            </a:r>
          </a:p>
          <a:p>
            <a:pPr marL="342900" lvl="0"/>
            <a:r>
              <a:rPr lang="it-IT" dirty="0"/>
              <a:t>Referente invalsi </a:t>
            </a:r>
            <a:r>
              <a:rPr lang="it-IT" dirty="0" err="1" smtClean="0"/>
              <a:t>Vivacqua</a:t>
            </a:r>
            <a:r>
              <a:rPr lang="it-IT" dirty="0" smtClean="0"/>
              <a:t> Giacomo</a:t>
            </a:r>
            <a:endParaRPr lang="it-IT" dirty="0"/>
          </a:p>
          <a:p>
            <a:pPr marL="342900" lvl="0"/>
            <a:r>
              <a:rPr lang="it-IT" dirty="0"/>
              <a:t>CDRR Argento Marisa</a:t>
            </a:r>
          </a:p>
          <a:p>
            <a:pPr marL="342900" lvl="0"/>
            <a:r>
              <a:rPr lang="it-IT" dirty="0"/>
              <a:t>Commissione viaggi di istruzione (</a:t>
            </a:r>
            <a:r>
              <a:rPr lang="it-IT" dirty="0" err="1"/>
              <a:t>Sciandrone</a:t>
            </a:r>
            <a:r>
              <a:rPr lang="it-IT" dirty="0"/>
              <a:t>- </a:t>
            </a:r>
            <a:r>
              <a:rPr lang="it-IT" dirty="0" smtClean="0"/>
              <a:t>Spalanca</a:t>
            </a:r>
            <a:r>
              <a:rPr lang="it-IT" dirty="0"/>
              <a:t>)</a:t>
            </a:r>
          </a:p>
          <a:p>
            <a:pPr marL="342900" lvl="0"/>
            <a:r>
              <a:rPr lang="it-IT" dirty="0"/>
              <a:t>PROGETTO MUSICA PRIMARIA (Di Salvo Giuseppe) </a:t>
            </a:r>
          </a:p>
          <a:p>
            <a:pPr marL="342900" lvl="0"/>
            <a:r>
              <a:rPr lang="it-IT" dirty="0"/>
              <a:t>Referente supporto tecnico TIC (Bella Luigi</a:t>
            </a:r>
            <a:r>
              <a:rPr lang="it-IT" dirty="0" smtClean="0"/>
              <a:t>)</a:t>
            </a:r>
          </a:p>
          <a:p>
            <a:pPr marL="342900" lvl="0"/>
            <a:r>
              <a:rPr lang="it-IT" dirty="0" smtClean="0"/>
              <a:t>Referente coro di istituto </a:t>
            </a:r>
            <a:r>
              <a:rPr lang="it-IT" dirty="0" err="1" smtClean="0"/>
              <a:t>Abbruscato</a:t>
            </a:r>
            <a:endParaRPr lang="it-IT" dirty="0" smtClean="0"/>
          </a:p>
          <a:p>
            <a:pPr marL="342900" lvl="0"/>
            <a:r>
              <a:rPr lang="it-IT" dirty="0" smtClean="0"/>
              <a:t>Referenti polo artistico-</a:t>
            </a:r>
            <a:r>
              <a:rPr lang="it-IT" dirty="0" err="1" smtClean="0"/>
              <a:t>perfomativo</a:t>
            </a:r>
            <a:r>
              <a:rPr lang="it-IT" dirty="0" smtClean="0"/>
              <a:t> Spalanca Giuseppe- </a:t>
            </a:r>
            <a:r>
              <a:rPr lang="it-IT" dirty="0" smtClean="0"/>
              <a:t>Triolo </a:t>
            </a:r>
            <a:endParaRPr lang="it-IT" dirty="0" smtClean="0"/>
          </a:p>
          <a:p>
            <a:pPr marL="342900" lvl="0"/>
            <a:r>
              <a:rPr lang="it-IT" dirty="0" smtClean="0"/>
              <a:t>Referente educazione civica d’istituto </a:t>
            </a:r>
            <a:r>
              <a:rPr lang="it-IT" dirty="0" smtClean="0"/>
              <a:t>   </a:t>
            </a:r>
            <a:endParaRPr lang="it-IT" dirty="0" smtClean="0"/>
          </a:p>
          <a:p>
            <a:pPr marL="342900" lvl="0"/>
            <a:endParaRPr lang="it-IT" dirty="0"/>
          </a:p>
          <a:p>
            <a:pPr lvl="0"/>
            <a:endParaRPr lang="it-IT" dirty="0"/>
          </a:p>
          <a:p>
            <a:endParaRPr lang="it-IT" dirty="0" smtClean="0"/>
          </a:p>
          <a:p>
            <a:endParaRPr lang="it-IT" dirty="0"/>
          </a:p>
        </p:txBody>
      </p:sp>
      <p:sp>
        <p:nvSpPr>
          <p:cNvPr id="4" name="Segnaposto numero diapositiva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it-IT" smtClean="0"/>
              <a:t>22</a:t>
            </a:fld>
            <a:endParaRPr lang="it-IT"/>
          </a:p>
        </p:txBody>
      </p:sp>
    </p:spTree>
    <p:extLst>
      <p:ext uri="{BB962C8B-B14F-4D97-AF65-F5344CB8AC3E}">
        <p14:creationId xmlns:p14="http://schemas.microsoft.com/office/powerpoint/2010/main" val="35351848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24"/>
          <p:cNvSpPr txBox="1">
            <a:spLocks noGrp="1"/>
          </p:cNvSpPr>
          <p:nvPr>
            <p:ph type="body" idx="1"/>
          </p:nvPr>
        </p:nvSpPr>
        <p:spPr>
          <a:xfrm>
            <a:off x="1647930" y="139148"/>
            <a:ext cx="10400044" cy="6070584"/>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800"/>
              <a:buNone/>
            </a:pPr>
            <a:endParaRPr b="1" dirty="0"/>
          </a:p>
          <a:p>
            <a:pPr marL="0" lvl="0" indent="0" algn="l" rtl="0">
              <a:spcBef>
                <a:spcPts val="1000"/>
              </a:spcBef>
              <a:spcAft>
                <a:spcPts val="0"/>
              </a:spcAft>
              <a:buSzPts val="1800"/>
              <a:buNone/>
            </a:pPr>
            <a:r>
              <a:rPr lang="it-IT" b="1" dirty="0"/>
              <a:t>COORDINATORI DI CLASSE SSIG   (delibera </a:t>
            </a:r>
            <a:r>
              <a:rPr lang="it-IT" b="1" dirty="0" err="1"/>
              <a:t>a.s.</a:t>
            </a:r>
            <a:r>
              <a:rPr lang="it-IT" b="1" dirty="0"/>
              <a:t> </a:t>
            </a:r>
            <a:r>
              <a:rPr lang="it-IT" b="1" dirty="0" smtClean="0"/>
              <a:t>21/22</a:t>
            </a:r>
            <a:r>
              <a:rPr lang="it-IT" b="1" dirty="0"/>
              <a:t>) si riporta…….</a:t>
            </a:r>
            <a:endParaRPr dirty="0"/>
          </a:p>
          <a:p>
            <a:pPr marL="342900" lvl="0" indent="-342900" algn="l" rtl="0">
              <a:spcBef>
                <a:spcPts val="1000"/>
              </a:spcBef>
              <a:spcAft>
                <a:spcPts val="0"/>
              </a:spcAft>
              <a:buSzPts val="1800"/>
              <a:buChar char="🠶"/>
            </a:pPr>
            <a:r>
              <a:rPr lang="it-IT" dirty="0"/>
              <a:t>Si propongono i seguenti coordinatori di classe , secondo una turnazione e tenuto conto delle ore di presenza in classe</a:t>
            </a:r>
            <a:endParaRPr dirty="0"/>
          </a:p>
          <a:p>
            <a:pPr marL="342900" lvl="0" indent="-342900" algn="l" rtl="0">
              <a:spcBef>
                <a:spcPts val="1000"/>
              </a:spcBef>
              <a:spcAft>
                <a:spcPts val="0"/>
              </a:spcAft>
              <a:buSzPts val="1800"/>
              <a:buChar char="🠶"/>
            </a:pPr>
            <a:r>
              <a:rPr lang="it-IT" dirty="0"/>
              <a:t>Si propone la nomina di un segretario in ogni classe  a carico del coordinatore di classe che si </a:t>
            </a:r>
            <a:r>
              <a:rPr lang="it-IT" dirty="0" smtClean="0"/>
              <a:t>occuperà </a:t>
            </a:r>
            <a:r>
              <a:rPr lang="it-IT" dirty="0"/>
              <a:t>della verbalizzazione a turno per ogni riunione. Il </a:t>
            </a:r>
            <a:r>
              <a:rPr lang="it-IT" dirty="0" smtClean="0"/>
              <a:t>coordinatore </a:t>
            </a:r>
            <a:r>
              <a:rPr lang="it-IT" dirty="0"/>
              <a:t>presenterà la turnazione all’approvazione del piano delle attività annuali che verrà approvato;</a:t>
            </a:r>
            <a:endParaRPr dirty="0"/>
          </a:p>
          <a:p>
            <a:pPr marL="0" lvl="0" indent="0" algn="l" rtl="0">
              <a:spcBef>
                <a:spcPts val="1000"/>
              </a:spcBef>
              <a:spcAft>
                <a:spcPts val="0"/>
              </a:spcAft>
              <a:buSzPts val="1800"/>
              <a:buNone/>
            </a:pPr>
            <a:endParaRPr lang="it-IT" dirty="0" smtClean="0"/>
          </a:p>
          <a:p>
            <a:pPr marL="0" lvl="0" indent="0" algn="l" rtl="0">
              <a:spcBef>
                <a:spcPts val="1000"/>
              </a:spcBef>
              <a:spcAft>
                <a:spcPts val="0"/>
              </a:spcAft>
              <a:buSzPts val="1800"/>
              <a:buNone/>
            </a:pPr>
            <a:r>
              <a:rPr lang="it-IT" dirty="0" smtClean="0"/>
              <a:t>Coordinatori di classe vengono individuati i docenti di sostegno </a:t>
            </a:r>
            <a:endParaRPr dirty="0"/>
          </a:p>
        </p:txBody>
      </p:sp>
      <p:sp>
        <p:nvSpPr>
          <p:cNvPr id="436" name="Google Shape;436;p24"/>
          <p:cNvSpPr txBox="1">
            <a:spLocks noGrp="1"/>
          </p:cNvSpPr>
          <p:nvPr>
            <p:ph type="ftr" idx="11"/>
          </p:nvPr>
        </p:nvSpPr>
        <p:spPr>
          <a:xfrm>
            <a:off x="9515788" y="6471138"/>
            <a:ext cx="2009672" cy="21066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it-IT"/>
              <a:t>Dirigente scolastico Marilena Giglia</a:t>
            </a:r>
            <a:endParaRPr/>
          </a:p>
        </p:txBody>
      </p:sp>
      <p:sp>
        <p:nvSpPr>
          <p:cNvPr id="437" name="Google Shape;437;p24"/>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25"/>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it-IT"/>
              <a:t>Compiti del coordinatore di classe</a:t>
            </a:r>
            <a:br>
              <a:rPr lang="it-IT"/>
            </a:br>
            <a:endParaRPr/>
          </a:p>
        </p:txBody>
      </p:sp>
      <p:sp>
        <p:nvSpPr>
          <p:cNvPr id="444" name="Google Shape;444;p25"/>
          <p:cNvSpPr txBox="1">
            <a:spLocks noGrp="1"/>
          </p:cNvSpPr>
          <p:nvPr>
            <p:ph type="body" idx="1"/>
          </p:nvPr>
        </p:nvSpPr>
        <p:spPr>
          <a:xfrm>
            <a:off x="1554145" y="1467059"/>
            <a:ext cx="10202426" cy="4668749"/>
          </a:xfrm>
          <a:prstGeom prst="rect">
            <a:avLst/>
          </a:prstGeom>
          <a:noFill/>
          <a:ln>
            <a:noFill/>
          </a:ln>
        </p:spPr>
        <p:txBody>
          <a:bodyPr spcFirstLastPara="1" wrap="square" lIns="91425" tIns="45700" rIns="91425" bIns="45700" anchor="t" anchorCtr="0">
            <a:normAutofit fontScale="92500" lnSpcReduction="20000"/>
          </a:bodyPr>
          <a:lstStyle/>
          <a:p>
            <a:pPr marL="342900" lvl="0" indent="-342900" algn="l" rtl="0">
              <a:spcBef>
                <a:spcPts val="0"/>
              </a:spcBef>
              <a:spcAft>
                <a:spcPts val="0"/>
              </a:spcAft>
              <a:buSzPct val="100000"/>
              <a:buChar char="🠶"/>
            </a:pPr>
            <a:r>
              <a:rPr lang="it-IT" sz="2400"/>
              <a:t>sostituire il Ds in caso di assenza;</a:t>
            </a:r>
            <a:endParaRPr/>
          </a:p>
          <a:p>
            <a:pPr marL="342900" lvl="0" indent="-342900" algn="l" rtl="0">
              <a:spcBef>
                <a:spcPts val="1000"/>
              </a:spcBef>
              <a:spcAft>
                <a:spcPts val="0"/>
              </a:spcAft>
              <a:buSzPct val="100000"/>
              <a:buChar char="🠶"/>
            </a:pPr>
            <a:r>
              <a:rPr lang="it-IT" sz="2400"/>
              <a:t>E’ punto di riferimento della classe per problemi o situazioni che riguardano la valutazione o il comportamento degli alunni, con obbligo di informare referente di plesso e Dirigente Scolastico;</a:t>
            </a:r>
            <a:endParaRPr/>
          </a:p>
          <a:p>
            <a:pPr marL="342900" lvl="0" indent="-342900" algn="l" rtl="0">
              <a:spcBef>
                <a:spcPts val="1000"/>
              </a:spcBef>
              <a:spcAft>
                <a:spcPts val="0"/>
              </a:spcAft>
              <a:buSzPct val="100000"/>
              <a:buChar char="🠶"/>
            </a:pPr>
            <a:r>
              <a:rPr lang="it-IT" sz="2400" b="1"/>
              <a:t>Segnala eventuali assenze ingiustificate  al GOSP</a:t>
            </a:r>
            <a:endParaRPr sz="2400" b="1"/>
          </a:p>
          <a:p>
            <a:pPr marL="342900" lvl="0" indent="-342900" algn="l" rtl="0">
              <a:spcBef>
                <a:spcPts val="1000"/>
              </a:spcBef>
              <a:spcAft>
                <a:spcPts val="0"/>
              </a:spcAft>
              <a:buSzPct val="100000"/>
              <a:buChar char="🠶"/>
            </a:pPr>
            <a:r>
              <a:rPr lang="it-IT" sz="2400"/>
              <a:t>Elabora Piano iniziale e relazione finale della classe , da caricare sul registro elettronico-</a:t>
            </a:r>
            <a:endParaRPr/>
          </a:p>
          <a:p>
            <a:pPr marL="342900" lvl="0" indent="-342900" algn="l" rtl="0">
              <a:spcBef>
                <a:spcPts val="1000"/>
              </a:spcBef>
              <a:spcAft>
                <a:spcPts val="0"/>
              </a:spcAft>
              <a:buSzPct val="100000"/>
              <a:buChar char="🠶"/>
            </a:pPr>
            <a:r>
              <a:rPr lang="it-IT" sz="2400"/>
              <a:t>segnalazione casi covid</a:t>
            </a:r>
            <a:endParaRPr sz="2400"/>
          </a:p>
          <a:p>
            <a:pPr marL="342900" lvl="0" indent="-342900" algn="l" rtl="0">
              <a:spcBef>
                <a:spcPts val="1000"/>
              </a:spcBef>
              <a:spcAft>
                <a:spcPts val="0"/>
              </a:spcAft>
              <a:buSzPct val="100000"/>
              <a:buChar char="🠶"/>
            </a:pPr>
            <a:r>
              <a:rPr lang="it-IT" sz="2400" b="1"/>
              <a:t>Punto di riferimento per le famiglie</a:t>
            </a:r>
            <a:endParaRPr/>
          </a:p>
          <a:p>
            <a:pPr marL="342900" lvl="0" indent="-342900" algn="l" rtl="0">
              <a:spcBef>
                <a:spcPts val="1000"/>
              </a:spcBef>
              <a:spcAft>
                <a:spcPts val="0"/>
              </a:spcAft>
              <a:buSzPct val="100000"/>
              <a:buChar char="🠶"/>
            </a:pPr>
            <a:r>
              <a:rPr lang="it-IT" sz="2400"/>
              <a:t>Coordina valutazioni finali di I e II quadrimestre</a:t>
            </a:r>
            <a:endParaRPr/>
          </a:p>
          <a:p>
            <a:pPr marL="342900" lvl="0" indent="-342900" algn="l" rtl="0">
              <a:spcBef>
                <a:spcPts val="1000"/>
              </a:spcBef>
              <a:spcAft>
                <a:spcPts val="0"/>
              </a:spcAft>
              <a:buSzPct val="100000"/>
              <a:buChar char="🠶"/>
            </a:pPr>
            <a:r>
              <a:rPr lang="it-IT" sz="2400" b="1"/>
              <a:t>Partecipano alla formazione a loro destinata</a:t>
            </a:r>
            <a:endParaRPr/>
          </a:p>
          <a:p>
            <a:pPr marL="342900" lvl="0" indent="-342900" algn="l" rtl="0">
              <a:spcBef>
                <a:spcPts val="1000"/>
              </a:spcBef>
              <a:spcAft>
                <a:spcPts val="0"/>
              </a:spcAft>
              <a:buSzPct val="100000"/>
              <a:buChar char="🠶"/>
            </a:pPr>
            <a:r>
              <a:rPr lang="it-IT" sz="2400"/>
              <a:t>Verranno inseriti in apposito gruppo per condivisione buone pratiche e confronto </a:t>
            </a:r>
            <a:endParaRPr/>
          </a:p>
          <a:p>
            <a:pPr marL="342900" lvl="0" indent="-201930" algn="l" rtl="0">
              <a:spcBef>
                <a:spcPts val="1000"/>
              </a:spcBef>
              <a:spcAft>
                <a:spcPts val="0"/>
              </a:spcAft>
              <a:buSzPct val="100000"/>
              <a:buNone/>
            </a:pPr>
            <a:endParaRPr sz="2400"/>
          </a:p>
        </p:txBody>
      </p:sp>
      <p:sp>
        <p:nvSpPr>
          <p:cNvPr id="445" name="Google Shape;445;p25"/>
          <p:cNvSpPr txBox="1">
            <a:spLocks noGrp="1"/>
          </p:cNvSpPr>
          <p:nvPr>
            <p:ph type="ftr" idx="11"/>
          </p:nvPr>
        </p:nvSpPr>
        <p:spPr>
          <a:xfrm>
            <a:off x="9401994" y="6346824"/>
            <a:ext cx="2354577"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it-IT"/>
              <a:t>Dirigente scolastico Marilena Giglia</a:t>
            </a:r>
            <a:endParaRPr/>
          </a:p>
        </p:txBody>
      </p:sp>
      <p:sp>
        <p:nvSpPr>
          <p:cNvPr id="446" name="Google Shape;446;p25"/>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26"/>
          <p:cNvSpPr txBox="1">
            <a:spLocks noGrp="1"/>
          </p:cNvSpPr>
          <p:nvPr>
            <p:ph type="body" idx="1"/>
          </p:nvPr>
        </p:nvSpPr>
        <p:spPr>
          <a:xfrm>
            <a:off x="1311578" y="787782"/>
            <a:ext cx="10880422" cy="5348026"/>
          </a:xfrm>
          <a:prstGeom prst="rect">
            <a:avLst/>
          </a:prstGeom>
          <a:noFill/>
          <a:ln>
            <a:noFill/>
          </a:ln>
        </p:spPr>
        <p:txBody>
          <a:bodyPr spcFirstLastPara="1" wrap="square" lIns="91425" tIns="45700" rIns="91425" bIns="45700" anchor="t" anchorCtr="0">
            <a:noAutofit/>
          </a:bodyPr>
          <a:lstStyle/>
          <a:p>
            <a:pPr marL="342900" lvl="0" indent="-342900" algn="just" rtl="0">
              <a:spcBef>
                <a:spcPts val="0"/>
              </a:spcBef>
              <a:spcAft>
                <a:spcPts val="0"/>
              </a:spcAft>
              <a:buSzPts val="3600"/>
              <a:buChar char="🠶"/>
            </a:pPr>
            <a:r>
              <a:rPr lang="it-IT" sz="3600"/>
              <a:t>Tutti i documenti di competenza del Consiglio di classe (PDP, PEI, provvedimenti disciplinari, etc.) saranno di competenza di tutti i componenti il Consiglio,  che se ne suddivideranno l’onere in modo equilibrato turnando di volta in volta;</a:t>
            </a:r>
            <a:br>
              <a:rPr lang="it-IT" sz="3600"/>
            </a:br>
            <a:r>
              <a:rPr lang="it-IT" sz="3600"/>
              <a:t>L’insegnante che propone il provvedimento disciplinare ne coordinerà l’iter, nel rispetto di quanto previsto dal Regolamento di disciplina</a:t>
            </a:r>
            <a:endParaRPr/>
          </a:p>
        </p:txBody>
      </p:sp>
      <p:sp>
        <p:nvSpPr>
          <p:cNvPr id="452" name="Google Shape;452;p26"/>
          <p:cNvSpPr txBox="1">
            <a:spLocks noGrp="1"/>
          </p:cNvSpPr>
          <p:nvPr>
            <p:ph type="ftr" idx="11"/>
          </p:nvPr>
        </p:nvSpPr>
        <p:spPr>
          <a:xfrm>
            <a:off x="9391947" y="6346823"/>
            <a:ext cx="2545496"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it-IT"/>
              <a:t>Dirigente scolastico Marilena Giglia</a:t>
            </a:r>
            <a:endParaRPr/>
          </a:p>
        </p:txBody>
      </p:sp>
      <p:sp>
        <p:nvSpPr>
          <p:cNvPr id="453" name="Google Shape;453;p26"/>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27"/>
          <p:cNvSpPr txBox="1">
            <a:spLocks noGrp="1"/>
          </p:cNvSpPr>
          <p:nvPr>
            <p:ph type="title"/>
          </p:nvPr>
        </p:nvSpPr>
        <p:spPr>
          <a:xfrm>
            <a:off x="1547446" y="646043"/>
            <a:ext cx="10644554" cy="1520687"/>
          </a:xfrm>
          <a:prstGeom prst="rect">
            <a:avLst/>
          </a:prstGeom>
          <a:noFill/>
          <a:ln>
            <a:noFill/>
          </a:ln>
        </p:spPr>
        <p:txBody>
          <a:bodyPr spcFirstLastPara="1" wrap="square" lIns="91425" tIns="45700" rIns="91425" bIns="45700" anchor="t" anchorCtr="0">
            <a:normAutofit fontScale="90000"/>
          </a:bodyPr>
          <a:lstStyle/>
          <a:p>
            <a:pPr marL="0" lvl="0" indent="0" algn="l" rtl="0">
              <a:spcBef>
                <a:spcPts val="0"/>
              </a:spcBef>
              <a:spcAft>
                <a:spcPts val="0"/>
              </a:spcAft>
              <a:buClr>
                <a:srgbClr val="FF0000"/>
              </a:buClr>
              <a:buSzPct val="100000"/>
              <a:buFont typeface="Century Gothic"/>
              <a:buNone/>
            </a:pPr>
            <a:r>
              <a:rPr lang="it-IT" dirty="0">
                <a:solidFill>
                  <a:srgbClr val="FF0000"/>
                </a:solidFill>
              </a:rPr>
              <a:t>Punto </a:t>
            </a:r>
            <a:r>
              <a:rPr lang="it-IT" dirty="0" smtClean="0">
                <a:solidFill>
                  <a:srgbClr val="FF0000"/>
                </a:solidFill>
              </a:rPr>
              <a:t>7^ </a:t>
            </a:r>
            <a:r>
              <a:rPr lang="it-IT" dirty="0">
                <a:solidFill>
                  <a:srgbClr val="FF0000"/>
                </a:solidFill>
              </a:rPr>
              <a:t>Individuazione animatore digitale (delibera)</a:t>
            </a:r>
            <a:r>
              <a:rPr lang="it-IT" dirty="0"/>
              <a:t/>
            </a:r>
            <a:br>
              <a:rPr lang="it-IT" dirty="0"/>
            </a:br>
            <a:endParaRPr dirty="0"/>
          </a:p>
        </p:txBody>
      </p:sp>
      <p:sp>
        <p:nvSpPr>
          <p:cNvPr id="459" name="Google Shape;459;p27"/>
          <p:cNvSpPr txBox="1">
            <a:spLocks noGrp="1"/>
          </p:cNvSpPr>
          <p:nvPr>
            <p:ph type="body" idx="1"/>
          </p:nvPr>
        </p:nvSpPr>
        <p:spPr>
          <a:xfrm>
            <a:off x="2589212" y="1718268"/>
            <a:ext cx="8915400" cy="2210637"/>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spcBef>
                <a:spcPts val="0"/>
              </a:spcBef>
              <a:spcAft>
                <a:spcPts val="0"/>
              </a:spcAft>
              <a:buSzPct val="100000"/>
              <a:buNone/>
            </a:pPr>
            <a:r>
              <a:rPr lang="it-IT" sz="3600" b="1"/>
              <a:t>PROF. LUIGI BELLA</a:t>
            </a:r>
            <a:endParaRPr/>
          </a:p>
          <a:p>
            <a:pPr marL="0" lvl="0" indent="0" algn="ctr" rtl="0">
              <a:spcBef>
                <a:spcPts val="1000"/>
              </a:spcBef>
              <a:spcAft>
                <a:spcPts val="0"/>
              </a:spcAft>
              <a:buSzPct val="100000"/>
              <a:buNone/>
            </a:pPr>
            <a:endParaRPr sz="3600"/>
          </a:p>
          <a:p>
            <a:pPr marL="0" lvl="0" indent="0" algn="ctr" rtl="0">
              <a:spcBef>
                <a:spcPts val="1000"/>
              </a:spcBef>
              <a:spcAft>
                <a:spcPts val="0"/>
              </a:spcAft>
              <a:buSzPct val="100000"/>
              <a:buNone/>
            </a:pPr>
            <a:r>
              <a:rPr lang="it-IT" sz="3600"/>
              <a:t>Non è un assistente tecnico!</a:t>
            </a:r>
            <a:endParaRPr/>
          </a:p>
          <a:p>
            <a:pPr marL="0" lvl="0" indent="0" algn="l" rtl="0">
              <a:spcBef>
                <a:spcPts val="1000"/>
              </a:spcBef>
              <a:spcAft>
                <a:spcPts val="0"/>
              </a:spcAft>
              <a:buSzPct val="100000"/>
              <a:buNone/>
            </a:pPr>
            <a:r>
              <a:rPr lang="it-IT"/>
              <a:t> </a:t>
            </a:r>
            <a:endParaRPr/>
          </a:p>
          <a:p>
            <a:pPr marL="342900" lvl="0" indent="-237172" algn="l" rtl="0">
              <a:spcBef>
                <a:spcPts val="1000"/>
              </a:spcBef>
              <a:spcAft>
                <a:spcPts val="0"/>
              </a:spcAft>
              <a:buSzPct val="100000"/>
              <a:buNone/>
            </a:pPr>
            <a:endParaRPr/>
          </a:p>
        </p:txBody>
      </p:sp>
      <p:sp>
        <p:nvSpPr>
          <p:cNvPr id="460" name="Google Shape;460;p27"/>
          <p:cNvSpPr txBox="1">
            <a:spLocks noGrp="1"/>
          </p:cNvSpPr>
          <p:nvPr>
            <p:ph type="ftr" idx="11"/>
          </p:nvPr>
        </p:nvSpPr>
        <p:spPr>
          <a:xfrm>
            <a:off x="2589212" y="6135808"/>
            <a:ext cx="245506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it-IT"/>
              <a:t>Dirigente scolastico Marilena Giglia</a:t>
            </a:r>
            <a:endParaRPr/>
          </a:p>
        </p:txBody>
      </p:sp>
      <p:sp>
        <p:nvSpPr>
          <p:cNvPr id="461" name="Google Shape;461;p27"/>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26</a:t>
            </a:fld>
            <a:endParaRPr/>
          </a:p>
        </p:txBody>
      </p:sp>
      <p:pic>
        <p:nvPicPr>
          <p:cNvPr id="462" name="Google Shape;462;p27"/>
          <p:cNvPicPr preferRelativeResize="0"/>
          <p:nvPr/>
        </p:nvPicPr>
        <p:blipFill rotWithShape="1">
          <a:blip r:embed="rId3">
            <a:alphaModFix/>
          </a:blip>
          <a:srcRect/>
          <a:stretch/>
        </p:blipFill>
        <p:spPr>
          <a:xfrm>
            <a:off x="7967871" y="4314160"/>
            <a:ext cx="2847975" cy="2186773"/>
          </a:xfrm>
          <a:prstGeom prst="rect">
            <a:avLst/>
          </a:prstGeom>
          <a:noFill/>
          <a:ln>
            <a:noFill/>
          </a:ln>
          <a:effectLst>
            <a:outerShdw blurRad="292100" dist="139700" dir="2700000" algn="tl" rotWithShape="0">
              <a:srgbClr val="333333">
                <a:alpha val="64705"/>
              </a:srgbClr>
            </a:outerShdw>
          </a:effectLst>
        </p:spPr>
      </p:pic>
      <p:pic>
        <p:nvPicPr>
          <p:cNvPr id="463" name="Google Shape;463;p27"/>
          <p:cNvPicPr preferRelativeResize="0"/>
          <p:nvPr/>
        </p:nvPicPr>
        <p:blipFill rotWithShape="1">
          <a:blip r:embed="rId4">
            <a:alphaModFix/>
          </a:blip>
          <a:srcRect/>
          <a:stretch/>
        </p:blipFill>
        <p:spPr>
          <a:xfrm rot="-1393197">
            <a:off x="1074736" y="4134119"/>
            <a:ext cx="3028950" cy="179647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8"/>
          <p:cNvSpPr txBox="1">
            <a:spLocks noGrp="1"/>
          </p:cNvSpPr>
          <p:nvPr>
            <p:ph type="title"/>
          </p:nvPr>
        </p:nvSpPr>
        <p:spPr>
          <a:xfrm>
            <a:off x="2592925" y="624110"/>
            <a:ext cx="8911687" cy="772611"/>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it-IT"/>
              <a:t>L’innovatore digitale </a:t>
            </a:r>
            <a:endParaRPr/>
          </a:p>
        </p:txBody>
      </p:sp>
      <p:sp>
        <p:nvSpPr>
          <p:cNvPr id="469" name="Google Shape;469;p28"/>
          <p:cNvSpPr txBox="1">
            <a:spLocks noGrp="1"/>
          </p:cNvSpPr>
          <p:nvPr>
            <p:ph type="body" idx="1"/>
          </p:nvPr>
        </p:nvSpPr>
        <p:spPr>
          <a:xfrm>
            <a:off x="2150347" y="1396721"/>
            <a:ext cx="10041653" cy="4739087"/>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3200"/>
              <a:buChar char="🠶"/>
            </a:pPr>
            <a:r>
              <a:rPr lang="it-IT" sz="3200" b="1"/>
              <a:t>Curare la formazione interna </a:t>
            </a:r>
            <a:endParaRPr/>
          </a:p>
          <a:p>
            <a:pPr marL="342900" lvl="0" indent="-342900" algn="l" rtl="0">
              <a:spcBef>
                <a:spcPts val="1000"/>
              </a:spcBef>
              <a:spcAft>
                <a:spcPts val="0"/>
              </a:spcAft>
              <a:buSzPts val="3200"/>
              <a:buChar char="🠶"/>
            </a:pPr>
            <a:r>
              <a:rPr lang="it-IT" sz="3200" b="1"/>
              <a:t>Coinvolgere la comunità scolastica</a:t>
            </a:r>
            <a:endParaRPr sz="3200"/>
          </a:p>
          <a:p>
            <a:pPr marL="342900" lvl="0" indent="-342900" algn="l" rtl="0">
              <a:spcBef>
                <a:spcPts val="1000"/>
              </a:spcBef>
              <a:spcAft>
                <a:spcPts val="0"/>
              </a:spcAft>
              <a:buSzPts val="3200"/>
              <a:buChar char="🠶"/>
            </a:pPr>
            <a:r>
              <a:rPr lang="it-IT" sz="3200" b="1"/>
              <a:t>Creazione di soluzioni innovative</a:t>
            </a:r>
            <a:endParaRPr sz="3200"/>
          </a:p>
          <a:p>
            <a:pPr marL="342900" lvl="0" indent="-342900" algn="l" rtl="0">
              <a:spcBef>
                <a:spcPts val="1000"/>
              </a:spcBef>
              <a:spcAft>
                <a:spcPts val="0"/>
              </a:spcAft>
              <a:buSzPts val="3200"/>
              <a:buChar char="🠶"/>
            </a:pPr>
            <a:r>
              <a:rPr lang="it-IT" sz="3200" b="1"/>
              <a:t>Trasferire le competenze e diffondere le buone pratiche</a:t>
            </a:r>
            <a:endParaRPr/>
          </a:p>
          <a:p>
            <a:pPr marL="342900" lvl="0" indent="-342900" algn="l" rtl="0">
              <a:spcBef>
                <a:spcPts val="1000"/>
              </a:spcBef>
              <a:spcAft>
                <a:spcPts val="0"/>
              </a:spcAft>
              <a:buSzPts val="3200"/>
              <a:buChar char="🠶"/>
            </a:pPr>
            <a:r>
              <a:rPr lang="it-IT" sz="3200" b="1"/>
              <a:t>rendere le scuole autonome nella gestione delle tecnologie</a:t>
            </a:r>
            <a:endParaRPr sz="3200" b="1"/>
          </a:p>
        </p:txBody>
      </p:sp>
      <p:sp>
        <p:nvSpPr>
          <p:cNvPr id="470" name="Google Shape;470;p28"/>
          <p:cNvSpPr txBox="1">
            <a:spLocks noGrp="1"/>
          </p:cNvSpPr>
          <p:nvPr>
            <p:ph type="ftr" idx="11"/>
          </p:nvPr>
        </p:nvSpPr>
        <p:spPr>
          <a:xfrm>
            <a:off x="9040255" y="6246340"/>
            <a:ext cx="255554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it-IT"/>
              <a:t>Dirigente scolastico Marilena Giglia</a:t>
            </a:r>
            <a:endParaRPr/>
          </a:p>
        </p:txBody>
      </p:sp>
      <p:sp>
        <p:nvSpPr>
          <p:cNvPr id="471" name="Google Shape;471;p28"/>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29"/>
          <p:cNvSpPr txBox="1">
            <a:spLocks noGrp="1"/>
          </p:cNvSpPr>
          <p:nvPr>
            <p:ph type="title"/>
          </p:nvPr>
        </p:nvSpPr>
        <p:spPr>
          <a:xfrm>
            <a:off x="1758462" y="237927"/>
            <a:ext cx="10339754" cy="732417"/>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rgbClr val="FF0000"/>
              </a:buClr>
              <a:buSzPts val="3600"/>
              <a:buFont typeface="Century Gothic"/>
              <a:buNone/>
            </a:pPr>
            <a:r>
              <a:rPr lang="it-IT" sz="3600" dirty="0">
                <a:solidFill>
                  <a:srgbClr val="FF0000"/>
                </a:solidFill>
              </a:rPr>
              <a:t>Punto^  </a:t>
            </a:r>
            <a:r>
              <a:rPr lang="it-IT" dirty="0">
                <a:solidFill>
                  <a:srgbClr val="FF0000"/>
                </a:solidFill>
              </a:rPr>
              <a:t>8</a:t>
            </a:r>
            <a:r>
              <a:rPr lang="it-IT" sz="3600" dirty="0" smtClean="0">
                <a:solidFill>
                  <a:srgbClr val="FF0000"/>
                </a:solidFill>
              </a:rPr>
              <a:t>  </a:t>
            </a:r>
            <a:r>
              <a:rPr lang="it-IT" sz="3600" dirty="0">
                <a:solidFill>
                  <a:srgbClr val="FF0000"/>
                </a:solidFill>
              </a:rPr>
              <a:t>Disposizioni organizzative </a:t>
            </a:r>
            <a:r>
              <a:rPr lang="it-IT" sz="3600" dirty="0" smtClean="0">
                <a:solidFill>
                  <a:srgbClr val="FF0000"/>
                </a:solidFill>
              </a:rPr>
              <a:t>24/2</a:t>
            </a:r>
            <a:r>
              <a:rPr lang="it-IT" dirty="0">
                <a:solidFill>
                  <a:srgbClr val="FF0000"/>
                </a:solidFill>
              </a:rPr>
              <a:t>5</a:t>
            </a:r>
            <a:endParaRPr sz="3600" dirty="0">
              <a:solidFill>
                <a:srgbClr val="FF0000"/>
              </a:solidFill>
            </a:endParaRPr>
          </a:p>
        </p:txBody>
      </p:sp>
      <p:sp>
        <p:nvSpPr>
          <p:cNvPr id="477" name="Google Shape;477;p29"/>
          <p:cNvSpPr txBox="1">
            <a:spLocks noGrp="1"/>
          </p:cNvSpPr>
          <p:nvPr>
            <p:ph type="body" idx="1"/>
          </p:nvPr>
        </p:nvSpPr>
        <p:spPr>
          <a:xfrm>
            <a:off x="1909187" y="1256044"/>
            <a:ext cx="9595425" cy="5034224"/>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800"/>
              <a:buNone/>
            </a:pPr>
            <a:r>
              <a:rPr lang="it-IT" b="1" dirty="0">
                <a:solidFill>
                  <a:srgbClr val="FFFF00"/>
                </a:solidFill>
              </a:rPr>
              <a:t>SCUOLA PRIMARIA</a:t>
            </a:r>
            <a:endParaRPr b="1" dirty="0">
              <a:solidFill>
                <a:srgbClr val="FFFF00"/>
              </a:solidFill>
            </a:endParaRPr>
          </a:p>
          <a:p>
            <a:pPr marL="342900" lvl="0" indent="-342900" algn="l" rtl="0">
              <a:spcBef>
                <a:spcPts val="1000"/>
              </a:spcBef>
              <a:spcAft>
                <a:spcPts val="0"/>
              </a:spcAft>
              <a:buSzPts val="1800"/>
              <a:buChar char="🠶"/>
            </a:pPr>
            <a:r>
              <a:rPr lang="it-IT" dirty="0"/>
              <a:t>DON BOSCO –piano terra n. </a:t>
            </a:r>
            <a:r>
              <a:rPr lang="it-IT" dirty="0" smtClean="0"/>
              <a:t>5 </a:t>
            </a:r>
            <a:r>
              <a:rPr lang="it-IT" dirty="0"/>
              <a:t>classi ( 1 </a:t>
            </a:r>
            <a:r>
              <a:rPr lang="it-IT" dirty="0" smtClean="0"/>
              <a:t>A/B/C– </a:t>
            </a:r>
            <a:r>
              <a:rPr lang="it-IT" dirty="0"/>
              <a:t>2 A / </a:t>
            </a:r>
            <a:r>
              <a:rPr lang="it-IT" dirty="0" smtClean="0"/>
              <a:t>B)- PROGETTO DADA</a:t>
            </a:r>
          </a:p>
          <a:p>
            <a:pPr marL="342900" lvl="0" indent="-342900" algn="l" rtl="0">
              <a:spcBef>
                <a:spcPts val="1000"/>
              </a:spcBef>
              <a:spcAft>
                <a:spcPts val="0"/>
              </a:spcAft>
              <a:buSzPts val="1800"/>
              <a:buChar char="🠶"/>
            </a:pPr>
            <a:r>
              <a:rPr lang="it-IT" dirty="0" smtClean="0"/>
              <a:t>PIANO SUPERIORE- </a:t>
            </a:r>
            <a:r>
              <a:rPr lang="it-IT" dirty="0"/>
              <a:t>3 A/B- 4 </a:t>
            </a:r>
            <a:r>
              <a:rPr lang="it-IT" dirty="0" smtClean="0"/>
              <a:t>A/B </a:t>
            </a:r>
            <a:r>
              <a:rPr lang="it-IT" dirty="0"/>
              <a:t>- 5 </a:t>
            </a:r>
            <a:r>
              <a:rPr lang="it-IT" dirty="0" smtClean="0"/>
              <a:t>A) </a:t>
            </a:r>
            <a:r>
              <a:rPr lang="it-IT" dirty="0"/>
              <a:t>tempo normale- ENTRATA VIALE </a:t>
            </a:r>
            <a:r>
              <a:rPr lang="it-IT" dirty="0" smtClean="0"/>
              <a:t>DELLE SCUOLE</a:t>
            </a:r>
            <a:endParaRPr dirty="0"/>
          </a:p>
          <a:p>
            <a:pPr marL="342900" lvl="0" indent="-342900" algn="l" rtl="0">
              <a:spcBef>
                <a:spcPts val="1000"/>
              </a:spcBef>
              <a:spcAft>
                <a:spcPts val="0"/>
              </a:spcAft>
              <a:buSzPts val="1800"/>
              <a:buChar char="🠶"/>
            </a:pPr>
            <a:r>
              <a:rPr lang="it-IT" dirty="0"/>
              <a:t>VITTORINI- VIA TINTORIA </a:t>
            </a:r>
            <a:r>
              <a:rPr lang="it-IT" dirty="0" smtClean="0"/>
              <a:t>PIANO </a:t>
            </a:r>
            <a:r>
              <a:rPr lang="it-IT" dirty="0"/>
              <a:t>TERRA 12 CLASSI ( di cui n. </a:t>
            </a:r>
            <a:r>
              <a:rPr lang="it-IT" dirty="0" smtClean="0"/>
              <a:t>07  </a:t>
            </a:r>
            <a:r>
              <a:rPr lang="it-IT" dirty="0"/>
              <a:t>tempo </a:t>
            </a:r>
            <a:r>
              <a:rPr lang="it-IT" dirty="0" smtClean="0"/>
              <a:t>pieno)- Refettorio utilizzato per tutte le classi tranne le prime- ENTRATA VIA FANACO (PRIME)</a:t>
            </a:r>
            <a:endParaRPr dirty="0"/>
          </a:p>
          <a:p>
            <a:pPr marL="0" lvl="0" indent="0" algn="l" rtl="0">
              <a:spcBef>
                <a:spcPts val="1000"/>
              </a:spcBef>
              <a:spcAft>
                <a:spcPts val="0"/>
              </a:spcAft>
              <a:buSzPts val="1800"/>
              <a:buNone/>
            </a:pPr>
            <a:r>
              <a:rPr lang="it-IT" b="1" dirty="0"/>
              <a:t>SCUOLA SECONDARIA DI I GRADO</a:t>
            </a:r>
            <a:endParaRPr b="1" dirty="0"/>
          </a:p>
          <a:p>
            <a:pPr marL="0" lvl="0" indent="0" algn="l" rtl="0">
              <a:spcBef>
                <a:spcPts val="1000"/>
              </a:spcBef>
              <a:spcAft>
                <a:spcPts val="0"/>
              </a:spcAft>
              <a:buSzPts val="1800"/>
              <a:buNone/>
            </a:pPr>
            <a:r>
              <a:rPr lang="it-IT" dirty="0"/>
              <a:t>       n. 14 classi aule disciplinari- piano primo entrata Via Po</a:t>
            </a:r>
            <a:endParaRPr dirty="0"/>
          </a:p>
          <a:p>
            <a:pPr marL="0" lvl="0" indent="0" algn="l" rtl="0">
              <a:spcBef>
                <a:spcPts val="1000"/>
              </a:spcBef>
              <a:spcAft>
                <a:spcPts val="0"/>
              </a:spcAft>
              <a:buSzPts val="1800"/>
              <a:buNone/>
            </a:pPr>
            <a:r>
              <a:rPr lang="it-IT" b="1" dirty="0"/>
              <a:t>SCUOLA DELL’INFANZIA </a:t>
            </a:r>
            <a:endParaRPr b="1" dirty="0"/>
          </a:p>
          <a:p>
            <a:pPr marL="342900" lvl="0" indent="-342900" algn="l" rtl="0">
              <a:spcBef>
                <a:spcPts val="1000"/>
              </a:spcBef>
              <a:spcAft>
                <a:spcPts val="0"/>
              </a:spcAft>
              <a:buSzPts val="1800"/>
              <a:buChar char="🠶"/>
            </a:pPr>
            <a:r>
              <a:rPr lang="it-IT" dirty="0"/>
              <a:t>N. 5 sezioni plesso </a:t>
            </a:r>
            <a:r>
              <a:rPr lang="it-IT" dirty="0" err="1"/>
              <a:t>Rodari</a:t>
            </a:r>
            <a:endParaRPr dirty="0"/>
          </a:p>
          <a:p>
            <a:pPr marL="342900" lvl="0" indent="-342900" algn="l" rtl="0">
              <a:spcBef>
                <a:spcPts val="1000"/>
              </a:spcBef>
              <a:spcAft>
                <a:spcPts val="0"/>
              </a:spcAft>
              <a:buSzPts val="1800"/>
              <a:buChar char="🠶"/>
            </a:pPr>
            <a:r>
              <a:rPr lang="it-IT" dirty="0"/>
              <a:t>N. 7 sezioni plesso </a:t>
            </a:r>
            <a:r>
              <a:rPr lang="it-IT" dirty="0" err="1"/>
              <a:t>vittorini</a:t>
            </a:r>
            <a:r>
              <a:rPr lang="it-IT" dirty="0"/>
              <a:t> (piano terra)</a:t>
            </a:r>
            <a:endParaRPr dirty="0"/>
          </a:p>
          <a:p>
            <a:pPr marL="342900" lvl="0" indent="-342900" algn="l" rtl="0">
              <a:spcBef>
                <a:spcPts val="1000"/>
              </a:spcBef>
              <a:spcAft>
                <a:spcPts val="0"/>
              </a:spcAft>
              <a:buSzPts val="1800"/>
              <a:buChar char="🠶"/>
            </a:pPr>
            <a:r>
              <a:rPr lang="it-IT" dirty="0"/>
              <a:t>UFFICI AMMINISTRATIVI PRESIDENZA PLESSO MANZONI- ENTRATA  VIA TINTORIA</a:t>
            </a:r>
            <a:endParaRPr dirty="0"/>
          </a:p>
          <a:p>
            <a:pPr marL="342900" lvl="0" indent="-228600" algn="l" rtl="0">
              <a:spcBef>
                <a:spcPts val="1000"/>
              </a:spcBef>
              <a:spcAft>
                <a:spcPts val="0"/>
              </a:spcAft>
              <a:buSzPts val="1800"/>
              <a:buNone/>
            </a:pPr>
            <a:endParaRPr dirty="0"/>
          </a:p>
          <a:p>
            <a:pPr marL="342900" lvl="0" indent="-228600" algn="l" rtl="0">
              <a:spcBef>
                <a:spcPts val="1000"/>
              </a:spcBef>
              <a:spcAft>
                <a:spcPts val="0"/>
              </a:spcAft>
              <a:buSzPts val="1800"/>
              <a:buNone/>
            </a:pPr>
            <a:endParaRPr dirty="0"/>
          </a:p>
        </p:txBody>
      </p:sp>
      <p:sp>
        <p:nvSpPr>
          <p:cNvPr id="478" name="Google Shape;478;p29"/>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it-IT"/>
              <a:t>DIRIGENTE SCOLASTICO MARILENA GIGLIA</a:t>
            </a:r>
            <a:endParaRPr/>
          </a:p>
        </p:txBody>
      </p:sp>
      <p:sp>
        <p:nvSpPr>
          <p:cNvPr id="479" name="Google Shape;479;p29"/>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30"/>
          <p:cNvSpPr txBox="1">
            <a:spLocks noGrp="1"/>
          </p:cNvSpPr>
          <p:nvPr>
            <p:ph type="title"/>
          </p:nvPr>
        </p:nvSpPr>
        <p:spPr>
          <a:xfrm>
            <a:off x="1617784" y="150725"/>
            <a:ext cx="10574215" cy="1695009"/>
          </a:xfrm>
          <a:prstGeom prst="rect">
            <a:avLst/>
          </a:prstGeom>
          <a:noFill/>
          <a:ln>
            <a:noFill/>
          </a:ln>
        </p:spPr>
        <p:txBody>
          <a:bodyPr spcFirstLastPara="1" wrap="square" lIns="91425" tIns="45700" rIns="91425" bIns="45700" anchor="t" anchorCtr="0">
            <a:normAutofit fontScale="90000"/>
          </a:bodyPr>
          <a:lstStyle/>
          <a:p>
            <a:pPr marL="0" lvl="0" indent="0" algn="l" rtl="0">
              <a:spcBef>
                <a:spcPts val="0"/>
              </a:spcBef>
              <a:spcAft>
                <a:spcPts val="0"/>
              </a:spcAft>
              <a:buClr>
                <a:srgbClr val="FF0000"/>
              </a:buClr>
              <a:buSzPct val="100000"/>
              <a:buFont typeface="Century Gothic"/>
              <a:buNone/>
            </a:pPr>
            <a:r>
              <a:rPr lang="it-IT" sz="4000" dirty="0">
                <a:solidFill>
                  <a:srgbClr val="FF0000"/>
                </a:solidFill>
              </a:rPr>
              <a:t>Punto 9</a:t>
            </a:r>
            <a:r>
              <a:rPr lang="it-IT" sz="4000" dirty="0" smtClean="0">
                <a:solidFill>
                  <a:srgbClr val="FF0000"/>
                </a:solidFill>
              </a:rPr>
              <a:t> </a:t>
            </a:r>
            <a:r>
              <a:rPr lang="it-IT" sz="4000" dirty="0">
                <a:solidFill>
                  <a:srgbClr val="FF0000"/>
                </a:solidFill>
              </a:rPr>
              <a:t>Suddivisione temporale anno scolastico ai fini della valutazione periodica (delibera)</a:t>
            </a:r>
            <a:r>
              <a:rPr lang="it-IT" dirty="0"/>
              <a:t/>
            </a:r>
            <a:br>
              <a:rPr lang="it-IT" dirty="0"/>
            </a:br>
            <a:endParaRPr dirty="0"/>
          </a:p>
        </p:txBody>
      </p:sp>
      <p:sp>
        <p:nvSpPr>
          <p:cNvPr id="485" name="Google Shape;485;p30"/>
          <p:cNvSpPr txBox="1">
            <a:spLocks noGrp="1"/>
          </p:cNvSpPr>
          <p:nvPr>
            <p:ph type="body" idx="1"/>
          </p:nvPr>
        </p:nvSpPr>
        <p:spPr>
          <a:xfrm>
            <a:off x="2069961" y="2133600"/>
            <a:ext cx="10008158" cy="4002208"/>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2000"/>
              <a:buChar char="🠶"/>
            </a:pPr>
            <a:r>
              <a:rPr lang="it-IT" sz="2000" dirty="0" err="1"/>
              <a:t>D.L.vo</a:t>
            </a:r>
            <a:r>
              <a:rPr lang="it-IT" sz="2000" dirty="0"/>
              <a:t> 297/94 nell’art. 74 comma 4 stabilisce che:</a:t>
            </a:r>
            <a:endParaRPr dirty="0"/>
          </a:p>
          <a:p>
            <a:pPr marL="342900" lvl="0" indent="-342900" algn="l" rtl="0">
              <a:spcBef>
                <a:spcPts val="1000"/>
              </a:spcBef>
              <a:spcAft>
                <a:spcPts val="0"/>
              </a:spcAft>
              <a:buSzPts val="2000"/>
              <a:buChar char="🠶"/>
            </a:pPr>
            <a:r>
              <a:rPr lang="it-IT" sz="2000" dirty="0"/>
              <a:t> “L’anno scolastico può essere suddiviso, ai fini della valutazione degli alunni, in due o tre periodi su deliberazione del collegio dei docenti da adottarsi per tutte le classi”</a:t>
            </a:r>
            <a:endParaRPr dirty="0"/>
          </a:p>
          <a:p>
            <a:pPr marL="342900" lvl="0" indent="-342900" algn="l" rtl="0">
              <a:spcBef>
                <a:spcPts val="1000"/>
              </a:spcBef>
              <a:spcAft>
                <a:spcPts val="0"/>
              </a:spcAft>
              <a:buSzPts val="2000"/>
              <a:buChar char="🠶"/>
            </a:pPr>
            <a:r>
              <a:rPr lang="it-IT" sz="2000" dirty="0"/>
              <a:t>Le scelte possibili sono le seguenti:</a:t>
            </a:r>
            <a:endParaRPr dirty="0"/>
          </a:p>
          <a:p>
            <a:pPr marL="342900" lvl="0" indent="-342900" algn="l" rtl="0">
              <a:spcBef>
                <a:spcPts val="1000"/>
              </a:spcBef>
              <a:spcAft>
                <a:spcPts val="0"/>
              </a:spcAft>
              <a:buSzPts val="2000"/>
              <a:buChar char="🠶"/>
            </a:pPr>
            <a:r>
              <a:rPr lang="it-IT" sz="2000" dirty="0"/>
              <a:t>3 Trimestri</a:t>
            </a:r>
            <a:endParaRPr dirty="0"/>
          </a:p>
          <a:p>
            <a:pPr marL="342900" lvl="0" indent="-342900" algn="l" rtl="0">
              <a:spcBef>
                <a:spcPts val="1000"/>
              </a:spcBef>
              <a:spcAft>
                <a:spcPts val="0"/>
              </a:spcAft>
              <a:buSzPts val="2000"/>
              <a:buChar char="🠶"/>
            </a:pPr>
            <a:r>
              <a:rPr lang="it-IT" sz="2000" dirty="0"/>
              <a:t>2 Quadrimestri</a:t>
            </a:r>
            <a:endParaRPr dirty="0"/>
          </a:p>
          <a:p>
            <a:pPr marL="342900" lvl="0" indent="-342900" algn="l" rtl="0">
              <a:spcBef>
                <a:spcPts val="1000"/>
              </a:spcBef>
              <a:spcAft>
                <a:spcPts val="0"/>
              </a:spcAft>
              <a:buSzPts val="2000"/>
              <a:buChar char="🠶"/>
            </a:pPr>
            <a:r>
              <a:rPr lang="it-IT" sz="2000" b="1" dirty="0"/>
              <a:t>1 Trimestre + 1 </a:t>
            </a:r>
            <a:r>
              <a:rPr lang="it-IT" sz="2000" b="1" dirty="0" err="1"/>
              <a:t>Pentamestre</a:t>
            </a:r>
            <a:endParaRPr sz="2000" b="1" dirty="0"/>
          </a:p>
          <a:p>
            <a:pPr marL="342900" lvl="0" indent="-228600" algn="l" rtl="0">
              <a:spcBef>
                <a:spcPts val="1000"/>
              </a:spcBef>
              <a:spcAft>
                <a:spcPts val="0"/>
              </a:spcAft>
              <a:buSzPts val="1800"/>
              <a:buNone/>
            </a:pPr>
            <a:endParaRPr dirty="0"/>
          </a:p>
        </p:txBody>
      </p:sp>
      <p:sp>
        <p:nvSpPr>
          <p:cNvPr id="486" name="Google Shape;486;p30"/>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it-IT"/>
              <a:t>DIRIGENTE SCOLASTICO MARILENA GIGLIA</a:t>
            </a:r>
            <a:endParaRPr/>
          </a:p>
        </p:txBody>
      </p:sp>
      <p:sp>
        <p:nvSpPr>
          <p:cNvPr id="487" name="Google Shape;487;p30"/>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29</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200276" y="914400"/>
            <a:ext cx="9304336" cy="2476500"/>
          </a:xfrm>
        </p:spPr>
        <p:txBody>
          <a:bodyPr>
            <a:normAutofit/>
          </a:bodyPr>
          <a:lstStyle/>
          <a:p>
            <a:pPr algn="ctr"/>
            <a:r>
              <a:rPr lang="it-IT" dirty="0"/>
              <a:t>La scuola si trova di fronte a due grandi sfide</a:t>
            </a:r>
            <a:r>
              <a:rPr lang="it-IT" dirty="0" smtClean="0"/>
              <a:t>:</a:t>
            </a:r>
            <a:br>
              <a:rPr lang="it-IT" dirty="0" smtClean="0"/>
            </a:br>
            <a:r>
              <a:rPr lang="it-IT" dirty="0" smtClean="0"/>
              <a:t> </a:t>
            </a:r>
            <a:r>
              <a:rPr lang="it-IT" dirty="0"/>
              <a:t>la carenza di </a:t>
            </a:r>
            <a:r>
              <a:rPr lang="it-IT" dirty="0" smtClean="0"/>
              <a:t>pensiero</a:t>
            </a:r>
            <a:r>
              <a:rPr lang="it-IT" dirty="0"/>
              <a:t>  </a:t>
            </a:r>
            <a:r>
              <a:rPr lang="it-IT" dirty="0" smtClean="0"/>
              <a:t>di  </a:t>
            </a:r>
            <a:r>
              <a:rPr lang="it-IT" dirty="0"/>
              <a:t>senso</a:t>
            </a:r>
            <a:r>
              <a:rPr lang="it-IT" dirty="0" smtClean="0"/>
              <a:t>. </a:t>
            </a:r>
            <a:br>
              <a:rPr lang="it-IT" dirty="0" smtClean="0"/>
            </a:br>
            <a:r>
              <a:rPr lang="it-IT" sz="2000" dirty="0" smtClean="0"/>
              <a:t>I. FIORIN</a:t>
            </a:r>
            <a:endParaRPr lang="it-IT" sz="2000" dirty="0"/>
          </a:p>
        </p:txBody>
      </p:sp>
      <p:sp>
        <p:nvSpPr>
          <p:cNvPr id="3" name="Segnaposto testo 2"/>
          <p:cNvSpPr>
            <a:spLocks noGrp="1"/>
          </p:cNvSpPr>
          <p:nvPr>
            <p:ph type="body" idx="1"/>
          </p:nvPr>
        </p:nvSpPr>
        <p:spPr>
          <a:xfrm>
            <a:off x="2589212" y="3530128"/>
            <a:ext cx="8915399" cy="2242021"/>
          </a:xfrm>
        </p:spPr>
        <p:txBody>
          <a:bodyPr>
            <a:normAutofit fontScale="92500" lnSpcReduction="10000"/>
          </a:bodyPr>
          <a:lstStyle/>
          <a:p>
            <a:r>
              <a:rPr lang="it-IT" b="1" dirty="0">
                <a:solidFill>
                  <a:srgbClr val="FF0000"/>
                </a:solidFill>
              </a:rPr>
              <a:t>EDUCARE AL SENTIDO </a:t>
            </a:r>
            <a:r>
              <a:rPr lang="it-IT" dirty="0" smtClean="0"/>
              <a:t>: </a:t>
            </a:r>
          </a:p>
          <a:p>
            <a:r>
              <a:rPr lang="it-IT" dirty="0" smtClean="0"/>
              <a:t>‘</a:t>
            </a:r>
            <a:r>
              <a:rPr lang="it-IT" dirty="0" err="1"/>
              <a:t>Sentido</a:t>
            </a:r>
            <a:r>
              <a:rPr lang="it-IT" dirty="0"/>
              <a:t>’ rimanda alla comprensione profonda, empatica, compassionevole, ma al tempo stesso razionale</a:t>
            </a:r>
            <a:r>
              <a:rPr lang="it-IT" dirty="0" smtClean="0"/>
              <a:t>.</a:t>
            </a:r>
          </a:p>
          <a:p>
            <a:r>
              <a:rPr lang="it-IT" dirty="0" smtClean="0"/>
              <a:t> </a:t>
            </a:r>
            <a:r>
              <a:rPr lang="it-IT" dirty="0"/>
              <a:t>La Bibbia usa l’espressione </a:t>
            </a:r>
            <a:r>
              <a:rPr lang="it-IT" b="1" dirty="0">
                <a:solidFill>
                  <a:srgbClr val="FF0000"/>
                </a:solidFill>
              </a:rPr>
              <a:t>’sapienza del cuore</a:t>
            </a:r>
            <a:r>
              <a:rPr lang="it-IT" b="1" dirty="0" smtClean="0">
                <a:solidFill>
                  <a:srgbClr val="FF0000"/>
                </a:solidFill>
              </a:rPr>
              <a:t>’</a:t>
            </a:r>
          </a:p>
          <a:p>
            <a:r>
              <a:rPr lang="it-IT" b="1" dirty="0" smtClean="0">
                <a:solidFill>
                  <a:srgbClr val="FF0000"/>
                </a:solidFill>
              </a:rPr>
              <a:t>OLTRE L’AULA – I NUOVI AMBIENTI DI APPRENDIMENTO DARANNO VALORE AL NOSTRO MODO DI INSEGNARE</a:t>
            </a:r>
            <a:endParaRPr lang="it-IT" b="1" dirty="0">
              <a:solidFill>
                <a:srgbClr val="FF0000"/>
              </a:solidFill>
            </a:endParaRPr>
          </a:p>
        </p:txBody>
      </p:sp>
      <p:sp>
        <p:nvSpPr>
          <p:cNvPr id="4" name="Segnaposto numero diapositiva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it-IT" smtClean="0"/>
              <a:t>3</a:t>
            </a:fld>
            <a:endParaRPr lang="it-IT"/>
          </a:p>
        </p:txBody>
      </p:sp>
    </p:spTree>
    <p:extLst>
      <p:ext uri="{BB962C8B-B14F-4D97-AF65-F5344CB8AC3E}">
        <p14:creationId xmlns:p14="http://schemas.microsoft.com/office/powerpoint/2010/main" val="23287801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31"/>
          <p:cNvSpPr txBox="1">
            <a:spLocks noGrp="1"/>
          </p:cNvSpPr>
          <p:nvPr>
            <p:ph type="title"/>
          </p:nvPr>
        </p:nvSpPr>
        <p:spPr>
          <a:xfrm>
            <a:off x="1537399" y="99972"/>
            <a:ext cx="10654602" cy="1280890"/>
          </a:xfrm>
          <a:prstGeom prst="rect">
            <a:avLst/>
          </a:prstGeom>
          <a:noFill/>
          <a:ln>
            <a:noFill/>
          </a:ln>
        </p:spPr>
        <p:txBody>
          <a:bodyPr spcFirstLastPara="1" wrap="square" lIns="91425" tIns="45700" rIns="91425" bIns="45700" anchor="t" anchorCtr="0">
            <a:normAutofit fontScale="90000"/>
          </a:bodyPr>
          <a:lstStyle/>
          <a:p>
            <a:pPr marL="0" lvl="0" indent="0" algn="l" rtl="0">
              <a:spcBef>
                <a:spcPts val="0"/>
              </a:spcBef>
              <a:spcAft>
                <a:spcPts val="0"/>
              </a:spcAft>
              <a:buClr>
                <a:srgbClr val="FF0000"/>
              </a:buClr>
              <a:buSzPct val="100000"/>
              <a:buFont typeface="Century Gothic"/>
              <a:buNone/>
            </a:pPr>
            <a:r>
              <a:rPr lang="it-IT" sz="3100" dirty="0">
                <a:solidFill>
                  <a:srgbClr val="FF0000"/>
                </a:solidFill>
              </a:rPr>
              <a:t>Punto </a:t>
            </a:r>
            <a:r>
              <a:rPr lang="it-IT" sz="3100" dirty="0" smtClean="0">
                <a:solidFill>
                  <a:srgbClr val="FF0000"/>
                </a:solidFill>
              </a:rPr>
              <a:t>10^ </a:t>
            </a:r>
            <a:r>
              <a:rPr lang="it-IT" sz="3100" dirty="0">
                <a:solidFill>
                  <a:srgbClr val="FF0000"/>
                </a:solidFill>
              </a:rPr>
              <a:t>Educazione motoria scuola primaria sensi dell’articolo 1, comma 329 e ss., della legge 30 dicembre 2021, n.234 attribuzione discipline (delibera)</a:t>
            </a:r>
            <a:r>
              <a:rPr lang="it-IT" dirty="0"/>
              <a:t/>
            </a:r>
            <a:br>
              <a:rPr lang="it-IT" dirty="0"/>
            </a:br>
            <a:r>
              <a:rPr lang="it-IT" dirty="0"/>
              <a:t/>
            </a:r>
            <a:br>
              <a:rPr lang="it-IT" dirty="0"/>
            </a:br>
            <a:endParaRPr dirty="0"/>
          </a:p>
        </p:txBody>
      </p:sp>
      <p:sp>
        <p:nvSpPr>
          <p:cNvPr id="493" name="Google Shape;493;p31"/>
          <p:cNvSpPr txBox="1">
            <a:spLocks noGrp="1"/>
          </p:cNvSpPr>
          <p:nvPr>
            <p:ph type="body" idx="1"/>
          </p:nvPr>
        </p:nvSpPr>
        <p:spPr>
          <a:xfrm>
            <a:off x="1868993" y="1547446"/>
            <a:ext cx="9635619" cy="4363776"/>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800"/>
              <a:buChar char="🠶"/>
            </a:pPr>
            <a:r>
              <a:rPr lang="it-IT" dirty="0"/>
              <a:t>TEMPO NORMALE N. 02 ORE </a:t>
            </a:r>
            <a:r>
              <a:rPr lang="it-IT" dirty="0" smtClean="0"/>
              <a:t>AGGIUNTIVE passano a n. 29 ore</a:t>
            </a:r>
            <a:endParaRPr dirty="0"/>
          </a:p>
          <a:p>
            <a:pPr marL="342900" lvl="0" indent="-342900" algn="l" rtl="0">
              <a:spcBef>
                <a:spcPts val="1000"/>
              </a:spcBef>
              <a:spcAft>
                <a:spcPts val="0"/>
              </a:spcAft>
              <a:buSzPts val="1800"/>
              <a:buChar char="🠶"/>
            </a:pPr>
            <a:r>
              <a:rPr lang="it-IT" dirty="0"/>
              <a:t>TEMPO PIENO N. 02 ORE COMPRESE NELLE 40 ORE </a:t>
            </a:r>
            <a:endParaRPr dirty="0"/>
          </a:p>
          <a:p>
            <a:pPr marL="342900" lvl="0" indent="-342900" algn="l" rtl="0">
              <a:spcBef>
                <a:spcPts val="1000"/>
              </a:spcBef>
              <a:spcAft>
                <a:spcPts val="0"/>
              </a:spcAft>
              <a:buSzPts val="1800"/>
              <a:buChar char="🠶"/>
            </a:pPr>
            <a:r>
              <a:rPr lang="it-IT" dirty="0"/>
              <a:t>PROF. EDUCAZIONE MOTORIA  da </a:t>
            </a:r>
            <a:r>
              <a:rPr lang="it-IT" dirty="0" smtClean="0"/>
              <a:t>nominare</a:t>
            </a:r>
          </a:p>
          <a:p>
            <a:pPr marL="342900" lvl="0" indent="-342900" algn="l" rtl="0">
              <a:spcBef>
                <a:spcPts val="1000"/>
              </a:spcBef>
              <a:spcAft>
                <a:spcPts val="0"/>
              </a:spcAft>
              <a:buSzPts val="1800"/>
              <a:buChar char="🠶"/>
            </a:pPr>
            <a:endParaRPr lang="it-IT" dirty="0"/>
          </a:p>
          <a:p>
            <a:pPr marL="0" indent="0" algn="ctr">
              <a:buNone/>
            </a:pPr>
            <a:r>
              <a:rPr lang="it-IT" b="1" dirty="0"/>
              <a:t>Potenziamento </a:t>
            </a:r>
            <a:r>
              <a:rPr lang="it-IT" b="1" dirty="0" smtClean="0"/>
              <a:t>invalsi</a:t>
            </a:r>
          </a:p>
          <a:p>
            <a:pPr marL="0" indent="0" algn="ctr">
              <a:buNone/>
            </a:pPr>
            <a:r>
              <a:rPr lang="it-IT" dirty="0" smtClean="0"/>
              <a:t>CLASSI QUARTE E QUINTE SCUOLA PRIMARIA</a:t>
            </a:r>
            <a:endParaRPr lang="it-IT" dirty="0"/>
          </a:p>
          <a:p>
            <a:pPr marL="342900" lvl="0" indent="-342900" algn="l" rtl="0">
              <a:spcBef>
                <a:spcPts val="1000"/>
              </a:spcBef>
              <a:spcAft>
                <a:spcPts val="0"/>
              </a:spcAft>
              <a:buSzPts val="1800"/>
              <a:buChar char="🠶"/>
            </a:pPr>
            <a:endParaRPr dirty="0"/>
          </a:p>
        </p:txBody>
      </p:sp>
      <p:sp>
        <p:nvSpPr>
          <p:cNvPr id="494" name="Google Shape;494;p31"/>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it-IT"/>
              <a:t>DIRIGENTE SCOLASTICO MARILENA GIGLIA</a:t>
            </a:r>
            <a:endParaRPr/>
          </a:p>
        </p:txBody>
      </p:sp>
      <p:sp>
        <p:nvSpPr>
          <p:cNvPr id="495" name="Google Shape;495;p31"/>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30</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33"/>
          <p:cNvSpPr txBox="1">
            <a:spLocks noGrp="1"/>
          </p:cNvSpPr>
          <p:nvPr>
            <p:ph type="title"/>
          </p:nvPr>
        </p:nvSpPr>
        <p:spPr>
          <a:xfrm>
            <a:off x="1657978" y="624110"/>
            <a:ext cx="10450285" cy="128089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FF0000"/>
              </a:buClr>
              <a:buSzPts val="3600"/>
              <a:buFont typeface="Century Gothic"/>
              <a:buNone/>
            </a:pPr>
            <a:r>
              <a:rPr lang="it-IT" dirty="0">
                <a:solidFill>
                  <a:srgbClr val="FF0000"/>
                </a:solidFill>
              </a:rPr>
              <a:t>Punto </a:t>
            </a:r>
            <a:r>
              <a:rPr lang="it-IT" dirty="0" smtClean="0">
                <a:solidFill>
                  <a:srgbClr val="FF0000"/>
                </a:solidFill>
              </a:rPr>
              <a:t>11^ Avvio aule Laboratorio Ambiti Disciplinari plesso Don Bosco(delibera</a:t>
            </a:r>
            <a:r>
              <a:rPr lang="it-IT" dirty="0">
                <a:solidFill>
                  <a:srgbClr val="FF0000"/>
                </a:solidFill>
              </a:rPr>
              <a:t>) ;</a:t>
            </a:r>
            <a:endParaRPr dirty="0"/>
          </a:p>
        </p:txBody>
      </p:sp>
      <p:sp>
        <p:nvSpPr>
          <p:cNvPr id="509" name="Google Shape;509;p33"/>
          <p:cNvSpPr txBox="1">
            <a:spLocks noGrp="1"/>
          </p:cNvSpPr>
          <p:nvPr>
            <p:ph type="body" idx="1"/>
          </p:nvPr>
        </p:nvSpPr>
        <p:spPr>
          <a:xfrm>
            <a:off x="407194" y="2807493"/>
            <a:ext cx="11701069" cy="3529281"/>
          </a:xfrm>
          <a:prstGeom prst="rect">
            <a:avLst/>
          </a:prstGeom>
          <a:noFill/>
          <a:ln>
            <a:noFill/>
          </a:ln>
        </p:spPr>
        <p:txBody>
          <a:bodyPr spcFirstLastPara="1" wrap="square" lIns="91425" tIns="45700" rIns="91425" bIns="45700" anchor="t" anchorCtr="0">
            <a:normAutofit/>
          </a:bodyPr>
          <a:lstStyle/>
          <a:p>
            <a:pPr marL="0" lvl="0" indent="0" algn="l" rtl="0">
              <a:spcBef>
                <a:spcPts val="1000"/>
              </a:spcBef>
              <a:spcAft>
                <a:spcPts val="0"/>
              </a:spcAft>
              <a:buSzPts val="1800"/>
              <a:buNone/>
            </a:pPr>
            <a:endParaRPr b="1" dirty="0"/>
          </a:p>
        </p:txBody>
      </p:sp>
      <p:sp>
        <p:nvSpPr>
          <p:cNvPr id="510" name="Google Shape;510;p33"/>
          <p:cNvSpPr txBox="1">
            <a:spLocks noGrp="1"/>
          </p:cNvSpPr>
          <p:nvPr>
            <p:ph type="ftr" idx="11"/>
          </p:nvPr>
        </p:nvSpPr>
        <p:spPr>
          <a:xfrm>
            <a:off x="9352632" y="6336775"/>
            <a:ext cx="2534567"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it-IT"/>
              <a:t>Dirigente scolastico Marilena Ggilia</a:t>
            </a:r>
            <a:endParaRPr/>
          </a:p>
        </p:txBody>
      </p:sp>
      <p:sp>
        <p:nvSpPr>
          <p:cNvPr id="511" name="Google Shape;511;p33"/>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31</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33"/>
          <p:cNvSpPr txBox="1">
            <a:spLocks noGrp="1"/>
          </p:cNvSpPr>
          <p:nvPr>
            <p:ph type="title"/>
          </p:nvPr>
        </p:nvSpPr>
        <p:spPr>
          <a:xfrm>
            <a:off x="1657978" y="624110"/>
            <a:ext cx="10450285" cy="1280890"/>
          </a:xfrm>
          <a:prstGeom prst="rect">
            <a:avLst/>
          </a:prstGeom>
          <a:noFill/>
          <a:ln>
            <a:noFill/>
          </a:ln>
        </p:spPr>
        <p:txBody>
          <a:bodyPr spcFirstLastPara="1" wrap="square" lIns="91425" tIns="45700" rIns="91425" bIns="45700" anchor="t" anchorCtr="0">
            <a:normAutofit/>
          </a:bodyPr>
          <a:lstStyle/>
          <a:p>
            <a:pPr lvl="0">
              <a:buClr>
                <a:srgbClr val="FF0000"/>
              </a:buClr>
              <a:buSzPts val="3600"/>
            </a:pPr>
            <a:r>
              <a:rPr lang="it-IT" dirty="0">
                <a:solidFill>
                  <a:srgbClr val="FF0000"/>
                </a:solidFill>
              </a:rPr>
              <a:t>Punto 11^ </a:t>
            </a:r>
            <a:r>
              <a:rPr lang="it-IT" dirty="0" smtClean="0">
                <a:solidFill>
                  <a:srgbClr val="FF0000"/>
                </a:solidFill>
              </a:rPr>
              <a:t>Progetti </a:t>
            </a:r>
            <a:r>
              <a:rPr lang="it-IT" dirty="0">
                <a:solidFill>
                  <a:srgbClr val="FF0000"/>
                </a:solidFill>
              </a:rPr>
              <a:t>di potenziamento ALAD Don Bosco </a:t>
            </a:r>
            <a:r>
              <a:rPr lang="it-IT" dirty="0" smtClean="0">
                <a:solidFill>
                  <a:srgbClr val="FF0000"/>
                </a:solidFill>
              </a:rPr>
              <a:t>(</a:t>
            </a:r>
            <a:r>
              <a:rPr lang="it-IT" dirty="0">
                <a:solidFill>
                  <a:srgbClr val="FF0000"/>
                </a:solidFill>
              </a:rPr>
              <a:t>delibera) ;</a:t>
            </a:r>
            <a:endParaRPr dirty="0"/>
          </a:p>
        </p:txBody>
      </p:sp>
      <p:sp>
        <p:nvSpPr>
          <p:cNvPr id="510" name="Google Shape;510;p33"/>
          <p:cNvSpPr txBox="1">
            <a:spLocks noGrp="1"/>
          </p:cNvSpPr>
          <p:nvPr>
            <p:ph type="ftr" idx="11"/>
          </p:nvPr>
        </p:nvSpPr>
        <p:spPr>
          <a:xfrm>
            <a:off x="9352632" y="6336775"/>
            <a:ext cx="2534567"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it-IT"/>
              <a:t>Dirigente scolastico Marilena Ggilia</a:t>
            </a:r>
            <a:endParaRPr/>
          </a:p>
        </p:txBody>
      </p:sp>
      <p:sp>
        <p:nvSpPr>
          <p:cNvPr id="511" name="Google Shape;511;p33"/>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32</a:t>
            </a:fld>
            <a:endParaRPr/>
          </a:p>
        </p:txBody>
      </p:sp>
      <p:graphicFrame>
        <p:nvGraphicFramePr>
          <p:cNvPr id="3" name="Oggetto 2"/>
          <p:cNvGraphicFramePr>
            <a:graphicFrameLocks noChangeAspect="1"/>
          </p:cNvGraphicFramePr>
          <p:nvPr>
            <p:extLst>
              <p:ext uri="{D42A27DB-BD31-4B8C-83A1-F6EECF244321}">
                <p14:modId xmlns:p14="http://schemas.microsoft.com/office/powerpoint/2010/main" val="2775488617"/>
              </p:ext>
            </p:extLst>
          </p:nvPr>
        </p:nvGraphicFramePr>
        <p:xfrm>
          <a:off x="1914526" y="2101849"/>
          <a:ext cx="9477374" cy="4234925"/>
        </p:xfrm>
        <a:graphic>
          <a:graphicData uri="http://schemas.openxmlformats.org/presentationml/2006/ole">
            <mc:AlternateContent xmlns:mc="http://schemas.openxmlformats.org/markup-compatibility/2006">
              <mc:Choice xmlns:v="urn:schemas-microsoft-com:vml" Requires="v">
                <p:oleObj spid="_x0000_s2049" name="Foglio di lavoro" r:id="rId4" imgW="5532333" imgH="2651713" progId="Excel.Sheet.12">
                  <p:embed/>
                </p:oleObj>
              </mc:Choice>
              <mc:Fallback>
                <p:oleObj name="Foglio di lavoro" r:id="rId4" imgW="5532333" imgH="2651713" progId="Excel.Sheet.12">
                  <p:embed/>
                  <p:pic>
                    <p:nvPicPr>
                      <p:cNvPr id="0" name=""/>
                      <p:cNvPicPr/>
                      <p:nvPr/>
                    </p:nvPicPr>
                    <p:blipFill>
                      <a:blip r:embed="rId5"/>
                      <a:stretch>
                        <a:fillRect/>
                      </a:stretch>
                    </p:blipFill>
                    <p:spPr>
                      <a:xfrm>
                        <a:off x="1914526" y="2101849"/>
                        <a:ext cx="9477374" cy="4234925"/>
                      </a:xfrm>
                      <a:prstGeom prst="rect">
                        <a:avLst/>
                      </a:prstGeom>
                    </p:spPr>
                  </p:pic>
                </p:oleObj>
              </mc:Fallback>
            </mc:AlternateContent>
          </a:graphicData>
        </a:graphic>
      </p:graphicFrame>
    </p:spTree>
    <p:extLst>
      <p:ext uri="{BB962C8B-B14F-4D97-AF65-F5344CB8AC3E}">
        <p14:creationId xmlns:p14="http://schemas.microsoft.com/office/powerpoint/2010/main" val="29343544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33"/>
          <p:cNvSpPr txBox="1">
            <a:spLocks noGrp="1"/>
          </p:cNvSpPr>
          <p:nvPr>
            <p:ph type="title"/>
          </p:nvPr>
        </p:nvSpPr>
        <p:spPr>
          <a:xfrm>
            <a:off x="1657978" y="624110"/>
            <a:ext cx="10450285" cy="128089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FF0000"/>
              </a:buClr>
              <a:buSzPts val="3600"/>
              <a:buFont typeface="Century Gothic"/>
              <a:buNone/>
            </a:pPr>
            <a:r>
              <a:rPr lang="it-IT" dirty="0">
                <a:solidFill>
                  <a:srgbClr val="FF0000"/>
                </a:solidFill>
              </a:rPr>
              <a:t>Punto </a:t>
            </a:r>
            <a:r>
              <a:rPr lang="it-IT" dirty="0" smtClean="0">
                <a:solidFill>
                  <a:srgbClr val="FF0000"/>
                </a:solidFill>
              </a:rPr>
              <a:t>13^ attivazione </a:t>
            </a:r>
            <a:r>
              <a:rPr lang="it-IT" dirty="0" err="1" smtClean="0">
                <a:solidFill>
                  <a:srgbClr val="FF0000"/>
                </a:solidFill>
              </a:rPr>
              <a:t>Gsuite</a:t>
            </a:r>
            <a:r>
              <a:rPr lang="it-IT" dirty="0" smtClean="0">
                <a:solidFill>
                  <a:srgbClr val="FF0000"/>
                </a:solidFill>
              </a:rPr>
              <a:t> docenti (delibera</a:t>
            </a:r>
            <a:r>
              <a:rPr lang="it-IT" dirty="0">
                <a:solidFill>
                  <a:srgbClr val="FF0000"/>
                </a:solidFill>
              </a:rPr>
              <a:t>) ;</a:t>
            </a:r>
            <a:endParaRPr dirty="0"/>
          </a:p>
        </p:txBody>
      </p:sp>
      <p:sp>
        <p:nvSpPr>
          <p:cNvPr id="510" name="Google Shape;510;p33"/>
          <p:cNvSpPr txBox="1">
            <a:spLocks noGrp="1"/>
          </p:cNvSpPr>
          <p:nvPr>
            <p:ph type="ftr" idx="11"/>
          </p:nvPr>
        </p:nvSpPr>
        <p:spPr>
          <a:xfrm>
            <a:off x="9352632" y="6336775"/>
            <a:ext cx="2534567"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it-IT"/>
              <a:t>Dirigente scolastico Marilena Ggilia</a:t>
            </a:r>
            <a:endParaRPr/>
          </a:p>
        </p:txBody>
      </p:sp>
      <p:sp>
        <p:nvSpPr>
          <p:cNvPr id="511" name="Google Shape;511;p33"/>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33</a:t>
            </a:fld>
            <a:endParaRPr/>
          </a:p>
        </p:txBody>
      </p:sp>
    </p:spTree>
    <p:extLst>
      <p:ext uri="{BB962C8B-B14F-4D97-AF65-F5344CB8AC3E}">
        <p14:creationId xmlns:p14="http://schemas.microsoft.com/office/powerpoint/2010/main" val="921928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34"/>
          <p:cNvSpPr txBox="1">
            <a:spLocks noGrp="1"/>
          </p:cNvSpPr>
          <p:nvPr>
            <p:ph type="title"/>
          </p:nvPr>
        </p:nvSpPr>
        <p:spPr>
          <a:xfrm>
            <a:off x="1478756" y="147337"/>
            <a:ext cx="10615219" cy="640445"/>
          </a:xfrm>
          <a:prstGeom prst="rect">
            <a:avLst/>
          </a:prstGeom>
          <a:noFill/>
          <a:ln>
            <a:noFill/>
          </a:ln>
        </p:spPr>
        <p:txBody>
          <a:bodyPr spcFirstLastPara="1" wrap="square" lIns="91425" tIns="45700" rIns="91425" bIns="45700" anchor="t" anchorCtr="0">
            <a:normAutofit/>
          </a:bodyPr>
          <a:lstStyle/>
          <a:p>
            <a:pPr lvl="0">
              <a:buClr>
                <a:srgbClr val="FF0000"/>
              </a:buClr>
              <a:buSzPts val="3600"/>
            </a:pPr>
            <a:r>
              <a:rPr lang="it-IT" dirty="0">
                <a:solidFill>
                  <a:srgbClr val="FF0000"/>
                </a:solidFill>
              </a:rPr>
              <a:t>Punto 14^ </a:t>
            </a:r>
            <a:r>
              <a:rPr lang="it-IT" dirty="0" smtClean="0">
                <a:solidFill>
                  <a:srgbClr val="FF0000"/>
                </a:solidFill>
              </a:rPr>
              <a:t>Adozioni uniformi di istituto(delibera</a:t>
            </a:r>
            <a:r>
              <a:rPr lang="it-IT" dirty="0">
                <a:solidFill>
                  <a:srgbClr val="FF0000"/>
                </a:solidFill>
              </a:rPr>
              <a:t>)</a:t>
            </a:r>
            <a:endParaRPr dirty="0">
              <a:solidFill>
                <a:srgbClr val="FF0000"/>
              </a:solidFill>
            </a:endParaRPr>
          </a:p>
        </p:txBody>
      </p:sp>
      <p:sp>
        <p:nvSpPr>
          <p:cNvPr id="517" name="Google Shape;517;p34"/>
          <p:cNvSpPr txBox="1">
            <a:spLocks noGrp="1"/>
          </p:cNvSpPr>
          <p:nvPr>
            <p:ph type="body" idx="1"/>
          </p:nvPr>
        </p:nvSpPr>
        <p:spPr>
          <a:xfrm>
            <a:off x="1000126" y="787782"/>
            <a:ext cx="11093849" cy="6706012"/>
          </a:xfrm>
          <a:prstGeom prst="rect">
            <a:avLst/>
          </a:prstGeom>
          <a:noFill/>
          <a:ln>
            <a:noFill/>
          </a:ln>
        </p:spPr>
        <p:txBody>
          <a:bodyPr spcFirstLastPara="1" wrap="square" lIns="91425" tIns="45700" rIns="91425" bIns="45700" anchor="t" anchorCtr="0">
            <a:noAutofit/>
          </a:bodyPr>
          <a:lstStyle/>
          <a:p>
            <a:pPr marL="342900" lvl="0" indent="-228600" algn="ctr" rtl="0">
              <a:spcBef>
                <a:spcPts val="0"/>
              </a:spcBef>
              <a:spcAft>
                <a:spcPts val="0"/>
              </a:spcAft>
              <a:buSzPts val="1800"/>
              <a:buNone/>
            </a:pPr>
            <a:r>
              <a:rPr lang="it-IT" sz="2000" b="1" i="1" dirty="0" smtClean="0">
                <a:solidFill>
                  <a:srgbClr val="C00000"/>
                </a:solidFill>
              </a:rPr>
              <a:t>SENSO DI APPARTENENZA  ALL’ISTITUTO</a:t>
            </a:r>
          </a:p>
          <a:p>
            <a:pPr marL="114300" indent="0">
              <a:buNone/>
            </a:pPr>
            <a:r>
              <a:rPr lang="it-IT" u="sng" dirty="0"/>
              <a:t>SCUOLA DELL’INFANZIA</a:t>
            </a:r>
          </a:p>
          <a:p>
            <a:r>
              <a:rPr lang="it-IT" dirty="0"/>
              <a:t>Mantenimento delle tute in uso solo per gli alunni che già ne sono in possesso dall’anno precedente;</a:t>
            </a:r>
          </a:p>
          <a:p>
            <a:pPr lvl="0"/>
            <a:r>
              <a:rPr lang="it-IT" dirty="0"/>
              <a:t>Tuta completa obbligatoria per gli alunni delle classi di scuola dell’infanzia che devono provvedere all’acquisto di una nuova divisa;</a:t>
            </a:r>
          </a:p>
          <a:p>
            <a:pPr lvl="0"/>
            <a:r>
              <a:rPr lang="it-IT" dirty="0"/>
              <a:t>Magliette colorate obbligatorie a seconda della sezione frequentata .</a:t>
            </a:r>
          </a:p>
          <a:p>
            <a:r>
              <a:rPr lang="it-IT" dirty="0"/>
              <a:t>Chi deve provvedere ad acquistare una nuova divisa, quindi,  acquisterà il nuovo modello e i docenti accetteranno che siano presenti in classe alunni e alunne con tute diverse. L’ uniformità, per quest’anno,  sarà raggiunta indossando tutti e tutte la stessa  maglietta.</a:t>
            </a:r>
          </a:p>
          <a:p>
            <a:pPr marL="114300" indent="0">
              <a:buNone/>
            </a:pPr>
            <a:r>
              <a:rPr lang="it-IT" u="sng" dirty="0"/>
              <a:t>SCUOLA PRIMARIA</a:t>
            </a:r>
          </a:p>
          <a:p>
            <a:pPr lvl="0"/>
            <a:r>
              <a:rPr lang="it-IT" dirty="0"/>
              <a:t>Tuta  completa obbligatoria con logo  </a:t>
            </a:r>
          </a:p>
          <a:p>
            <a:pPr lvl="0"/>
            <a:r>
              <a:rPr lang="it-IT" dirty="0"/>
              <a:t>Polo bianca manica lunga con </a:t>
            </a:r>
            <a:r>
              <a:rPr lang="it-IT" dirty="0" smtClean="0"/>
              <a:t>logo/manica </a:t>
            </a:r>
            <a:r>
              <a:rPr lang="it-IT" dirty="0"/>
              <a:t>corta con logo</a:t>
            </a:r>
          </a:p>
          <a:p>
            <a:pPr lvl="0"/>
            <a:r>
              <a:rPr lang="it-IT" dirty="0"/>
              <a:t>Jeans o </a:t>
            </a:r>
            <a:r>
              <a:rPr lang="it-IT" dirty="0" err="1"/>
              <a:t>Leggins</a:t>
            </a:r>
            <a:r>
              <a:rPr lang="it-IT" dirty="0"/>
              <a:t> per le alunne di colore blu nei mesi più caldi</a:t>
            </a:r>
          </a:p>
          <a:p>
            <a:pPr marL="114300" indent="0">
              <a:buNone/>
            </a:pPr>
            <a:r>
              <a:rPr lang="it-IT" u="sng" dirty="0"/>
              <a:t>SCUOLA SECONDARIA DI I GRADO</a:t>
            </a:r>
          </a:p>
          <a:p>
            <a:pPr lvl="0"/>
            <a:r>
              <a:rPr lang="it-IT" dirty="0"/>
              <a:t>Felpa della tuta in uso con logo, polo bianca manica lunga o corta con logo della scuola e jeans</a:t>
            </a:r>
          </a:p>
          <a:p>
            <a:pPr marL="114300" indent="0">
              <a:buNone/>
            </a:pPr>
            <a:r>
              <a:rPr lang="it-IT" dirty="0" smtClean="0"/>
              <a:t> </a:t>
            </a:r>
            <a:r>
              <a:rPr lang="it-IT" dirty="0"/>
              <a:t> </a:t>
            </a:r>
          </a:p>
          <a:p>
            <a:pPr marL="342900" lvl="0" indent="-228600" algn="ctr" rtl="0">
              <a:spcBef>
                <a:spcPts val="0"/>
              </a:spcBef>
              <a:spcAft>
                <a:spcPts val="0"/>
              </a:spcAft>
              <a:buSzPts val="1800"/>
              <a:buNone/>
            </a:pPr>
            <a:endParaRPr sz="4800" dirty="0"/>
          </a:p>
        </p:txBody>
      </p:sp>
      <p:sp>
        <p:nvSpPr>
          <p:cNvPr id="518" name="Google Shape;518;p34"/>
          <p:cNvSpPr txBox="1">
            <a:spLocks noGrp="1"/>
          </p:cNvSpPr>
          <p:nvPr>
            <p:ph type="ftr" idx="11"/>
          </p:nvPr>
        </p:nvSpPr>
        <p:spPr>
          <a:xfrm>
            <a:off x="9352632" y="6336775"/>
            <a:ext cx="2534567"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it-IT"/>
              <a:t>Dirigente scolastico Marilena Ggilia</a:t>
            </a:r>
            <a:endParaRPr/>
          </a:p>
        </p:txBody>
      </p:sp>
      <p:sp>
        <p:nvSpPr>
          <p:cNvPr id="519" name="Google Shape;519;p34"/>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34</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40"/>
          <p:cNvSpPr txBox="1">
            <a:spLocks noGrp="1"/>
          </p:cNvSpPr>
          <p:nvPr>
            <p:ph type="title"/>
          </p:nvPr>
        </p:nvSpPr>
        <p:spPr>
          <a:xfrm>
            <a:off x="980598" y="-41088"/>
            <a:ext cx="11211402" cy="1657740"/>
          </a:xfrm>
          <a:prstGeom prst="rect">
            <a:avLst/>
          </a:prstGeom>
          <a:noFill/>
          <a:ln>
            <a:noFill/>
          </a:ln>
        </p:spPr>
        <p:txBody>
          <a:bodyPr spcFirstLastPara="1" wrap="square" lIns="91425" tIns="45700" rIns="91425" bIns="45700" anchor="t" anchorCtr="0">
            <a:normAutofit/>
          </a:bodyPr>
          <a:lstStyle/>
          <a:p>
            <a:pPr lvl="0" algn="ctr">
              <a:buClr>
                <a:srgbClr val="FF0000"/>
              </a:buClr>
              <a:buSzPts val="3600"/>
            </a:pPr>
            <a:r>
              <a:rPr lang="it-IT" dirty="0">
                <a:solidFill>
                  <a:srgbClr val="FF0000"/>
                </a:solidFill>
              </a:rPr>
              <a:t>Punto </a:t>
            </a:r>
            <a:r>
              <a:rPr lang="it-IT" dirty="0" smtClean="0">
                <a:solidFill>
                  <a:srgbClr val="FF0000"/>
                </a:solidFill>
              </a:rPr>
              <a:t>15 ^ Autorizzazione </a:t>
            </a:r>
            <a:r>
              <a:rPr lang="it-IT" dirty="0">
                <a:solidFill>
                  <a:srgbClr val="FF0000"/>
                </a:solidFill>
              </a:rPr>
              <a:t>POLO ARTISTICO PERFORMATIVO </a:t>
            </a:r>
            <a:r>
              <a:rPr lang="it-IT" sz="1800" dirty="0" err="1">
                <a:solidFill>
                  <a:srgbClr val="FF0000"/>
                </a:solidFill>
              </a:rPr>
              <a:t>Dec</a:t>
            </a:r>
            <a:r>
              <a:rPr lang="it-IT" sz="1800" dirty="0">
                <a:solidFill>
                  <a:srgbClr val="FF0000"/>
                </a:solidFill>
              </a:rPr>
              <a:t> USR </a:t>
            </a:r>
            <a:r>
              <a:rPr lang="it-IT" sz="1800" dirty="0" err="1">
                <a:solidFill>
                  <a:srgbClr val="FF0000"/>
                </a:solidFill>
              </a:rPr>
              <a:t>sicilia</a:t>
            </a:r>
            <a:r>
              <a:rPr lang="it-IT" sz="1800" dirty="0">
                <a:solidFill>
                  <a:srgbClr val="FF0000"/>
                </a:solidFill>
              </a:rPr>
              <a:t> .416 del 07/08/2024 (Presa d’atto)</a:t>
            </a:r>
            <a:endParaRPr sz="1800" dirty="0">
              <a:solidFill>
                <a:srgbClr val="FF0000"/>
              </a:solidFill>
            </a:endParaRPr>
          </a:p>
        </p:txBody>
      </p:sp>
      <p:sp>
        <p:nvSpPr>
          <p:cNvPr id="565" name="Google Shape;565;p40"/>
          <p:cNvSpPr txBox="1">
            <a:spLocks noGrp="1"/>
          </p:cNvSpPr>
          <p:nvPr>
            <p:ph type="body" idx="1"/>
          </p:nvPr>
        </p:nvSpPr>
        <p:spPr>
          <a:xfrm>
            <a:off x="531812" y="1300163"/>
            <a:ext cx="11347554" cy="4679156"/>
          </a:xfrm>
          <a:prstGeom prst="rect">
            <a:avLst/>
          </a:prstGeom>
          <a:noFill/>
          <a:ln>
            <a:noFill/>
          </a:ln>
        </p:spPr>
        <p:txBody>
          <a:bodyPr spcFirstLastPara="1" wrap="square" lIns="91425" tIns="45700" rIns="91425" bIns="45700" anchor="t" anchorCtr="0">
            <a:noAutofit/>
          </a:bodyPr>
          <a:lstStyle/>
          <a:p>
            <a:pPr marL="0" lvl="0" indent="0" algn="l" rtl="0">
              <a:spcBef>
                <a:spcPts val="1000"/>
              </a:spcBef>
              <a:spcAft>
                <a:spcPts val="0"/>
              </a:spcAft>
              <a:buSzPts val="2400"/>
              <a:buNone/>
            </a:pPr>
            <a:endParaRPr lang="it-IT" sz="2400" dirty="0" smtClean="0"/>
          </a:p>
          <a:p>
            <a:pPr marL="342900" lvl="0" indent="-342900" algn="l" rtl="0">
              <a:spcBef>
                <a:spcPts val="1000"/>
              </a:spcBef>
              <a:spcAft>
                <a:spcPts val="0"/>
              </a:spcAft>
              <a:buSzPts val="2400"/>
              <a:buChar char="🠶"/>
            </a:pPr>
            <a:endParaRPr dirty="0"/>
          </a:p>
          <a:p>
            <a:pPr marL="342900" lvl="0" indent="-139700" algn="l" rtl="0">
              <a:spcBef>
                <a:spcPts val="1000"/>
              </a:spcBef>
              <a:spcAft>
                <a:spcPts val="0"/>
              </a:spcAft>
              <a:buSzPts val="3200"/>
              <a:buNone/>
            </a:pPr>
            <a:endParaRPr sz="3200" dirty="0"/>
          </a:p>
          <a:p>
            <a:pPr marL="342900" lvl="0" indent="-139700" algn="ctr" rtl="0">
              <a:spcBef>
                <a:spcPts val="1000"/>
              </a:spcBef>
              <a:spcAft>
                <a:spcPts val="0"/>
              </a:spcAft>
              <a:buSzPts val="3200"/>
              <a:buNone/>
            </a:pPr>
            <a:endParaRPr sz="3200" dirty="0"/>
          </a:p>
          <a:p>
            <a:pPr marL="0" lvl="0" indent="0" algn="ctr" rtl="0">
              <a:spcBef>
                <a:spcPts val="1000"/>
              </a:spcBef>
              <a:spcAft>
                <a:spcPts val="0"/>
              </a:spcAft>
              <a:buSzPts val="3200"/>
              <a:buNone/>
            </a:pPr>
            <a:endParaRPr sz="3200" dirty="0"/>
          </a:p>
          <a:p>
            <a:pPr marL="342900" lvl="0" indent="-139700" algn="ctr" rtl="0">
              <a:spcBef>
                <a:spcPts val="1000"/>
              </a:spcBef>
              <a:spcAft>
                <a:spcPts val="0"/>
              </a:spcAft>
              <a:buSzPts val="3200"/>
              <a:buNone/>
            </a:pPr>
            <a:endParaRPr sz="3200" dirty="0"/>
          </a:p>
        </p:txBody>
      </p:sp>
      <p:sp>
        <p:nvSpPr>
          <p:cNvPr id="566" name="Google Shape;566;p40"/>
          <p:cNvSpPr txBox="1">
            <a:spLocks noGrp="1"/>
          </p:cNvSpPr>
          <p:nvPr>
            <p:ph type="ftr" idx="11"/>
          </p:nvPr>
        </p:nvSpPr>
        <p:spPr>
          <a:xfrm>
            <a:off x="9668668" y="6254484"/>
            <a:ext cx="1832769"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it-IT" sz="1000" dirty="0">
                <a:solidFill>
                  <a:schemeClr val="tx1"/>
                </a:solidFill>
              </a:rPr>
              <a:t>Dirigente scolastico</a:t>
            </a:r>
            <a:endParaRPr sz="1000" dirty="0">
              <a:solidFill>
                <a:schemeClr val="tx1"/>
              </a:solidFill>
            </a:endParaRPr>
          </a:p>
          <a:p>
            <a:pPr marL="0" lvl="0" indent="0" algn="l" rtl="0">
              <a:spcBef>
                <a:spcPts val="0"/>
              </a:spcBef>
              <a:spcAft>
                <a:spcPts val="0"/>
              </a:spcAft>
              <a:buNone/>
            </a:pPr>
            <a:r>
              <a:rPr lang="it-IT" sz="1000" dirty="0">
                <a:solidFill>
                  <a:schemeClr val="tx1"/>
                </a:solidFill>
              </a:rPr>
              <a:t> Marilena Giglia</a:t>
            </a:r>
            <a:endParaRPr sz="1000" dirty="0">
              <a:solidFill>
                <a:schemeClr val="tx1"/>
              </a:solidFill>
            </a:endParaRPr>
          </a:p>
        </p:txBody>
      </p:sp>
      <p:sp>
        <p:nvSpPr>
          <p:cNvPr id="567" name="Google Shape;567;p40"/>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35</a:t>
            </a:fld>
            <a:endParaRPr/>
          </a:p>
        </p:txBody>
      </p:sp>
      <p:pic>
        <p:nvPicPr>
          <p:cNvPr id="2" name="Immagine 1"/>
          <p:cNvPicPr>
            <a:picLocks noChangeAspect="1"/>
          </p:cNvPicPr>
          <p:nvPr/>
        </p:nvPicPr>
        <p:blipFill>
          <a:blip r:embed="rId3"/>
          <a:stretch>
            <a:fillRect/>
          </a:stretch>
        </p:blipFill>
        <p:spPr>
          <a:xfrm>
            <a:off x="596107" y="1152907"/>
            <a:ext cx="6772325" cy="4476783"/>
          </a:xfrm>
          <a:prstGeom prst="rect">
            <a:avLst/>
          </a:prstGeom>
        </p:spPr>
      </p:pic>
      <p:pic>
        <p:nvPicPr>
          <p:cNvPr id="3" name="Immagine 2"/>
          <p:cNvPicPr>
            <a:picLocks noChangeAspect="1"/>
          </p:cNvPicPr>
          <p:nvPr/>
        </p:nvPicPr>
        <p:blipFill>
          <a:blip r:embed="rId4"/>
          <a:stretch>
            <a:fillRect/>
          </a:stretch>
        </p:blipFill>
        <p:spPr>
          <a:xfrm>
            <a:off x="721520" y="5382144"/>
            <a:ext cx="6711207" cy="2109803"/>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40"/>
          <p:cNvSpPr txBox="1">
            <a:spLocks noGrp="1"/>
          </p:cNvSpPr>
          <p:nvPr>
            <p:ph type="title"/>
          </p:nvPr>
        </p:nvSpPr>
        <p:spPr>
          <a:xfrm>
            <a:off x="1097280" y="286603"/>
            <a:ext cx="10058400" cy="777699"/>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rgbClr val="FF0000"/>
              </a:buClr>
              <a:buSzPts val="3600"/>
              <a:buFont typeface="Century Gothic"/>
              <a:buNone/>
            </a:pPr>
            <a:r>
              <a:rPr lang="it-IT" dirty="0">
                <a:solidFill>
                  <a:srgbClr val="FF0000"/>
                </a:solidFill>
              </a:rPr>
              <a:t>Punto ^ </a:t>
            </a:r>
            <a:r>
              <a:rPr lang="it-IT" dirty="0" smtClean="0">
                <a:solidFill>
                  <a:srgbClr val="FF0000"/>
                </a:solidFill>
              </a:rPr>
              <a:t>16 Comunicazioni </a:t>
            </a:r>
            <a:r>
              <a:rPr lang="it-IT" dirty="0">
                <a:solidFill>
                  <a:srgbClr val="FF0000"/>
                </a:solidFill>
              </a:rPr>
              <a:t>del DS</a:t>
            </a:r>
            <a:endParaRPr dirty="0">
              <a:solidFill>
                <a:srgbClr val="FF0000"/>
              </a:solidFill>
            </a:endParaRPr>
          </a:p>
        </p:txBody>
      </p:sp>
      <p:sp>
        <p:nvSpPr>
          <p:cNvPr id="565" name="Google Shape;565;p40"/>
          <p:cNvSpPr txBox="1">
            <a:spLocks noGrp="1"/>
          </p:cNvSpPr>
          <p:nvPr>
            <p:ph type="body" idx="1"/>
          </p:nvPr>
        </p:nvSpPr>
        <p:spPr>
          <a:xfrm>
            <a:off x="449705" y="1172818"/>
            <a:ext cx="11347554" cy="4973150"/>
          </a:xfrm>
          <a:prstGeom prst="rect">
            <a:avLst/>
          </a:prstGeom>
          <a:noFill/>
          <a:ln>
            <a:noFill/>
          </a:ln>
        </p:spPr>
        <p:txBody>
          <a:bodyPr spcFirstLastPara="1" wrap="square" lIns="91425" tIns="45700" rIns="91425" bIns="45700" anchor="t" anchorCtr="0">
            <a:noAutofit/>
          </a:bodyPr>
          <a:lstStyle/>
          <a:p>
            <a:pPr marL="342900" lvl="0" indent="-342900" algn="l" rtl="0">
              <a:spcBef>
                <a:spcPts val="1000"/>
              </a:spcBef>
              <a:spcAft>
                <a:spcPts val="0"/>
              </a:spcAft>
              <a:buSzPts val="2400"/>
              <a:buChar char="🠶"/>
            </a:pPr>
            <a:r>
              <a:rPr lang="it-IT" sz="2400" dirty="0" smtClean="0"/>
              <a:t>RICHIESTE </a:t>
            </a:r>
            <a:r>
              <a:rPr lang="it-IT" sz="2400" dirty="0"/>
              <a:t>AUTORIZZAZIONI LIBERA PROFESSIONE  entro il </a:t>
            </a:r>
            <a:r>
              <a:rPr lang="it-IT" sz="2400" dirty="0" smtClean="0"/>
              <a:t>18/09/2024</a:t>
            </a:r>
            <a:endParaRPr dirty="0"/>
          </a:p>
          <a:p>
            <a:pPr marL="342900" lvl="0" indent="-342900" algn="l" rtl="0">
              <a:spcBef>
                <a:spcPts val="1000"/>
              </a:spcBef>
              <a:spcAft>
                <a:spcPts val="0"/>
              </a:spcAft>
              <a:buSzPts val="2400"/>
              <a:buChar char="🠶"/>
            </a:pPr>
            <a:r>
              <a:rPr lang="it-IT" sz="2400" dirty="0" smtClean="0"/>
              <a:t>SCUOLA CAPOFILA RETE SCUOLE DIALOGICHE USR SICILIA</a:t>
            </a:r>
          </a:p>
          <a:p>
            <a:pPr marL="342900" lvl="0" indent="-342900" algn="l" rtl="0">
              <a:spcBef>
                <a:spcPts val="1000"/>
              </a:spcBef>
              <a:spcAft>
                <a:spcPts val="0"/>
              </a:spcAft>
              <a:buSzPts val="2400"/>
              <a:buChar char="🠶"/>
            </a:pPr>
            <a:r>
              <a:rPr lang="it-IT" sz="2400" dirty="0" smtClean="0"/>
              <a:t>ASSEGNAZIONE </a:t>
            </a:r>
            <a:r>
              <a:rPr lang="it-IT" sz="2400" dirty="0"/>
              <a:t>DOCENTI </a:t>
            </a:r>
            <a:r>
              <a:rPr lang="it-IT" sz="2400" dirty="0" smtClean="0"/>
              <a:t>24 25 (rapporti di parentela in classe) in particolare infanzia</a:t>
            </a:r>
          </a:p>
          <a:p>
            <a:pPr marL="342900" lvl="0" indent="-342900" algn="l" rtl="0">
              <a:spcBef>
                <a:spcPts val="1000"/>
              </a:spcBef>
              <a:spcAft>
                <a:spcPts val="0"/>
              </a:spcAft>
              <a:buSzPts val="2400"/>
              <a:buChar char="🠶"/>
            </a:pPr>
            <a:r>
              <a:rPr lang="it-IT" sz="2400" dirty="0" smtClean="0"/>
              <a:t>Piano lavoro EE (quarte e quinte per programma invalsi)</a:t>
            </a:r>
          </a:p>
          <a:p>
            <a:pPr marL="342900" lvl="0" indent="-342900" algn="l" rtl="0">
              <a:spcBef>
                <a:spcPts val="1000"/>
              </a:spcBef>
              <a:spcAft>
                <a:spcPts val="0"/>
              </a:spcAft>
              <a:buSzPts val="2400"/>
              <a:buChar char="🠶"/>
            </a:pPr>
            <a:r>
              <a:rPr lang="it-IT" sz="2400" dirty="0" smtClean="0"/>
              <a:t>Progetto cinema in classe da rinnovare</a:t>
            </a:r>
          </a:p>
          <a:p>
            <a:pPr marL="342900" lvl="0" indent="-342900" algn="l" rtl="0">
              <a:spcBef>
                <a:spcPts val="1000"/>
              </a:spcBef>
              <a:spcAft>
                <a:spcPts val="0"/>
              </a:spcAft>
              <a:buSzPts val="2400"/>
              <a:buChar char="🠶"/>
            </a:pPr>
            <a:r>
              <a:rPr lang="it-IT" sz="2400" dirty="0" smtClean="0"/>
              <a:t> ORARIO DOCENTI ( sostegno- potenziamento)</a:t>
            </a:r>
          </a:p>
          <a:p>
            <a:pPr marL="342900" lvl="0" indent="-342900" algn="l" rtl="0">
              <a:spcBef>
                <a:spcPts val="1000"/>
              </a:spcBef>
              <a:spcAft>
                <a:spcPts val="0"/>
              </a:spcAft>
              <a:buSzPts val="2400"/>
              <a:buChar char="🠶"/>
            </a:pPr>
            <a:r>
              <a:rPr lang="it-IT" sz="2400" dirty="0" smtClean="0"/>
              <a:t>Individuazione alunni </a:t>
            </a:r>
            <a:r>
              <a:rPr lang="it-IT" sz="2400" dirty="0" err="1" smtClean="0"/>
              <a:t>esoneroAIRC</a:t>
            </a:r>
            <a:endParaRPr lang="it-IT" sz="2400" dirty="0" smtClean="0"/>
          </a:p>
          <a:p>
            <a:pPr marL="342900" lvl="0" indent="-342900" algn="l" rtl="0">
              <a:spcBef>
                <a:spcPts val="1000"/>
              </a:spcBef>
              <a:spcAft>
                <a:spcPts val="0"/>
              </a:spcAft>
              <a:buSzPts val="2400"/>
              <a:buChar char="🠶"/>
            </a:pPr>
            <a:r>
              <a:rPr lang="it-IT" sz="2400" dirty="0" smtClean="0"/>
              <a:t>Circolare fotocopie</a:t>
            </a:r>
          </a:p>
          <a:p>
            <a:pPr marL="342900" lvl="0" indent="-342900" algn="l" rtl="0">
              <a:spcBef>
                <a:spcPts val="1000"/>
              </a:spcBef>
              <a:spcAft>
                <a:spcPts val="0"/>
              </a:spcAft>
              <a:buSzPts val="2400"/>
              <a:buChar char="🠶"/>
            </a:pPr>
            <a:r>
              <a:rPr lang="it-IT" sz="2400" dirty="0" smtClean="0"/>
              <a:t>Circolare materiale didattico</a:t>
            </a:r>
          </a:p>
          <a:p>
            <a:pPr marL="0" lvl="0" indent="0" algn="l" rtl="0">
              <a:spcBef>
                <a:spcPts val="1000"/>
              </a:spcBef>
              <a:spcAft>
                <a:spcPts val="0"/>
              </a:spcAft>
              <a:buSzPts val="2400"/>
              <a:buNone/>
            </a:pPr>
            <a:endParaRPr lang="it-IT" sz="2400" dirty="0" smtClean="0"/>
          </a:p>
          <a:p>
            <a:pPr marL="342900" lvl="0" indent="-342900" algn="l" rtl="0">
              <a:spcBef>
                <a:spcPts val="1000"/>
              </a:spcBef>
              <a:spcAft>
                <a:spcPts val="0"/>
              </a:spcAft>
              <a:buSzPts val="2400"/>
              <a:buChar char="🠶"/>
            </a:pPr>
            <a:endParaRPr dirty="0"/>
          </a:p>
          <a:p>
            <a:pPr marL="342900" lvl="0" indent="-139700" algn="l" rtl="0">
              <a:spcBef>
                <a:spcPts val="1000"/>
              </a:spcBef>
              <a:spcAft>
                <a:spcPts val="0"/>
              </a:spcAft>
              <a:buSzPts val="3200"/>
              <a:buNone/>
            </a:pPr>
            <a:endParaRPr sz="3200" dirty="0"/>
          </a:p>
          <a:p>
            <a:pPr marL="342900" lvl="0" indent="-139700" algn="ctr" rtl="0">
              <a:spcBef>
                <a:spcPts val="1000"/>
              </a:spcBef>
              <a:spcAft>
                <a:spcPts val="0"/>
              </a:spcAft>
              <a:buSzPts val="3200"/>
              <a:buNone/>
            </a:pPr>
            <a:endParaRPr sz="3200" dirty="0"/>
          </a:p>
          <a:p>
            <a:pPr marL="0" lvl="0" indent="0" algn="ctr" rtl="0">
              <a:spcBef>
                <a:spcPts val="1000"/>
              </a:spcBef>
              <a:spcAft>
                <a:spcPts val="0"/>
              </a:spcAft>
              <a:buSzPts val="3200"/>
              <a:buNone/>
            </a:pPr>
            <a:endParaRPr sz="3200" dirty="0"/>
          </a:p>
          <a:p>
            <a:pPr marL="342900" lvl="0" indent="-139700" algn="ctr" rtl="0">
              <a:spcBef>
                <a:spcPts val="1000"/>
              </a:spcBef>
              <a:spcAft>
                <a:spcPts val="0"/>
              </a:spcAft>
              <a:buSzPts val="3200"/>
              <a:buNone/>
            </a:pPr>
            <a:endParaRPr sz="3200" dirty="0"/>
          </a:p>
        </p:txBody>
      </p:sp>
      <p:sp>
        <p:nvSpPr>
          <p:cNvPr id="566" name="Google Shape;566;p40"/>
          <p:cNvSpPr txBox="1">
            <a:spLocks noGrp="1"/>
          </p:cNvSpPr>
          <p:nvPr>
            <p:ph type="ftr" idx="11"/>
          </p:nvPr>
        </p:nvSpPr>
        <p:spPr>
          <a:xfrm>
            <a:off x="9668668" y="6254484"/>
            <a:ext cx="1832769"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it-IT" sz="1000" dirty="0">
                <a:solidFill>
                  <a:schemeClr val="tx1"/>
                </a:solidFill>
              </a:rPr>
              <a:t>Dirigente scolastico</a:t>
            </a:r>
            <a:endParaRPr sz="1000" dirty="0">
              <a:solidFill>
                <a:schemeClr val="tx1"/>
              </a:solidFill>
            </a:endParaRPr>
          </a:p>
          <a:p>
            <a:pPr marL="0" lvl="0" indent="0" algn="l" rtl="0">
              <a:spcBef>
                <a:spcPts val="0"/>
              </a:spcBef>
              <a:spcAft>
                <a:spcPts val="0"/>
              </a:spcAft>
              <a:buNone/>
            </a:pPr>
            <a:r>
              <a:rPr lang="it-IT" sz="1000" dirty="0">
                <a:solidFill>
                  <a:schemeClr val="tx1"/>
                </a:solidFill>
              </a:rPr>
              <a:t> Marilena Giglia</a:t>
            </a:r>
            <a:endParaRPr sz="1000" dirty="0">
              <a:solidFill>
                <a:schemeClr val="tx1"/>
              </a:solidFill>
            </a:endParaRPr>
          </a:p>
        </p:txBody>
      </p:sp>
      <p:sp>
        <p:nvSpPr>
          <p:cNvPr id="567" name="Google Shape;567;p40"/>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36</a:t>
            </a:fld>
            <a:endParaRPr/>
          </a:p>
        </p:txBody>
      </p:sp>
    </p:spTree>
    <p:extLst>
      <p:ext uri="{BB962C8B-B14F-4D97-AF65-F5344CB8AC3E}">
        <p14:creationId xmlns:p14="http://schemas.microsoft.com/office/powerpoint/2010/main" val="26376281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Google Shape;579;p42"/>
          <p:cNvSpPr txBox="1">
            <a:spLocks noGrp="1"/>
          </p:cNvSpPr>
          <p:nvPr>
            <p:ph type="body" idx="1"/>
          </p:nvPr>
        </p:nvSpPr>
        <p:spPr>
          <a:xfrm>
            <a:off x="1228725" y="1581150"/>
            <a:ext cx="10180637" cy="4554658"/>
          </a:xfrm>
          <a:prstGeom prst="rect">
            <a:avLst/>
          </a:prstGeom>
          <a:noFill/>
          <a:ln>
            <a:noFill/>
          </a:ln>
        </p:spPr>
        <p:txBody>
          <a:bodyPr spcFirstLastPara="1" wrap="square" lIns="91425" tIns="45700" rIns="91425" bIns="45700" anchor="t" anchorCtr="0">
            <a:normAutofit/>
          </a:bodyPr>
          <a:lstStyle/>
          <a:p>
            <a:pPr marL="342900" lvl="0" indent="-342900" algn="l" rtl="0">
              <a:spcBef>
                <a:spcPts val="1000"/>
              </a:spcBef>
              <a:spcAft>
                <a:spcPts val="0"/>
              </a:spcAft>
              <a:buSzPts val="3200"/>
              <a:buChar char="🠶"/>
            </a:pPr>
            <a:r>
              <a:rPr lang="it-IT" sz="3200" dirty="0" smtClean="0"/>
              <a:t>Compresenze </a:t>
            </a:r>
            <a:r>
              <a:rPr lang="it-IT" sz="3200" dirty="0"/>
              <a:t>/</a:t>
            </a:r>
            <a:r>
              <a:rPr lang="it-IT" sz="3200" dirty="0" smtClean="0"/>
              <a:t>potenziamento</a:t>
            </a:r>
          </a:p>
          <a:p>
            <a:pPr marL="342900" lvl="0" indent="-342900" algn="l" rtl="0">
              <a:spcBef>
                <a:spcPts val="1000"/>
              </a:spcBef>
              <a:spcAft>
                <a:spcPts val="0"/>
              </a:spcAft>
              <a:buSzPts val="3200"/>
              <a:buChar char="🠶"/>
            </a:pPr>
            <a:r>
              <a:rPr lang="it-IT" sz="3200" dirty="0" smtClean="0"/>
              <a:t>Accoglienza</a:t>
            </a:r>
          </a:p>
          <a:p>
            <a:pPr marL="342900" lvl="0" indent="-342900" algn="l" rtl="0">
              <a:spcBef>
                <a:spcPts val="1000"/>
              </a:spcBef>
              <a:spcAft>
                <a:spcPts val="0"/>
              </a:spcAft>
              <a:buSzPts val="3200"/>
              <a:buChar char="🠶"/>
            </a:pPr>
            <a:r>
              <a:rPr lang="it-IT" sz="3200" dirty="0" smtClean="0"/>
              <a:t>Vigilanza condivisa aule disciplinari</a:t>
            </a:r>
          </a:p>
          <a:p>
            <a:pPr marL="342900" lvl="0" indent="-342900" algn="l" rtl="0">
              <a:spcBef>
                <a:spcPts val="1000"/>
              </a:spcBef>
              <a:spcAft>
                <a:spcPts val="0"/>
              </a:spcAft>
              <a:buSzPts val="3200"/>
              <a:buChar char="🠶"/>
            </a:pPr>
            <a:r>
              <a:rPr lang="it-IT" sz="3200" dirty="0" smtClean="0"/>
              <a:t>Campanella ecologica</a:t>
            </a:r>
          </a:p>
          <a:p>
            <a:pPr marL="342900" lvl="0" indent="-342900" algn="l" rtl="0">
              <a:spcBef>
                <a:spcPts val="1000"/>
              </a:spcBef>
              <a:spcAft>
                <a:spcPts val="0"/>
              </a:spcAft>
              <a:buSzPts val="3200"/>
              <a:buChar char="🠶"/>
            </a:pPr>
            <a:r>
              <a:rPr lang="it-IT" sz="3200" dirty="0" smtClean="0"/>
              <a:t>ALUNNI CHE NON SI AVVALGONO DELLA RELIGIONE CATTOILICA: ETICA E DIRITTI UMANI</a:t>
            </a:r>
          </a:p>
          <a:p>
            <a:pPr marL="342900" lvl="0" indent="-342900" algn="l" rtl="0">
              <a:spcBef>
                <a:spcPts val="1000"/>
              </a:spcBef>
              <a:spcAft>
                <a:spcPts val="0"/>
              </a:spcAft>
              <a:buSzPts val="3200"/>
              <a:buChar char="🠶"/>
            </a:pPr>
            <a:r>
              <a:rPr lang="it-IT" sz="3200" dirty="0" smtClean="0"/>
              <a:t>ORE AGGIUNTIVE SSIG- disponibilità</a:t>
            </a:r>
          </a:p>
          <a:p>
            <a:pPr marL="342900" lvl="0" indent="-342900" algn="l" rtl="0">
              <a:spcBef>
                <a:spcPts val="1000"/>
              </a:spcBef>
              <a:spcAft>
                <a:spcPts val="0"/>
              </a:spcAft>
              <a:buSzPts val="3200"/>
              <a:buChar char="🠶"/>
            </a:pPr>
            <a:endParaRPr dirty="0"/>
          </a:p>
          <a:p>
            <a:pPr marL="342900" lvl="0" indent="-139700" algn="l" rtl="0">
              <a:spcBef>
                <a:spcPts val="1000"/>
              </a:spcBef>
              <a:spcAft>
                <a:spcPts val="0"/>
              </a:spcAft>
              <a:buSzPts val="3200"/>
              <a:buNone/>
            </a:pPr>
            <a:endParaRPr sz="3200" dirty="0"/>
          </a:p>
          <a:p>
            <a:pPr marL="342900" lvl="0" indent="-139700" algn="l" rtl="0">
              <a:spcBef>
                <a:spcPts val="1000"/>
              </a:spcBef>
              <a:spcAft>
                <a:spcPts val="0"/>
              </a:spcAft>
              <a:buSzPts val="3200"/>
              <a:buNone/>
            </a:pPr>
            <a:endParaRPr sz="3200" dirty="0"/>
          </a:p>
        </p:txBody>
      </p:sp>
      <p:sp>
        <p:nvSpPr>
          <p:cNvPr id="580" name="Google Shape;580;p42"/>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it-IT"/>
              <a:t>Dirigente scolastico</a:t>
            </a:r>
            <a:endParaRPr/>
          </a:p>
          <a:p>
            <a:pPr marL="0" lvl="0" indent="0" algn="l" rtl="0">
              <a:spcBef>
                <a:spcPts val="0"/>
              </a:spcBef>
              <a:spcAft>
                <a:spcPts val="0"/>
              </a:spcAft>
              <a:buNone/>
            </a:pPr>
            <a:r>
              <a:rPr lang="it-IT"/>
              <a:t> Marilena Giglia</a:t>
            </a:r>
            <a:endParaRPr/>
          </a:p>
        </p:txBody>
      </p:sp>
      <p:sp>
        <p:nvSpPr>
          <p:cNvPr id="581" name="Google Shape;581;p42"/>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37</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1730144" y="587239"/>
            <a:ext cx="8911687" cy="1280890"/>
          </a:xfrm>
        </p:spPr>
        <p:txBody>
          <a:bodyPr/>
          <a:lstStyle/>
          <a:p>
            <a:pPr algn="ctr"/>
            <a:r>
              <a:rPr lang="it-IT" b="1" dirty="0" smtClean="0">
                <a:solidFill>
                  <a:srgbClr val="FF0000"/>
                </a:solidFill>
              </a:rPr>
              <a:t>Nota 5274 del 11 luglio 2024</a:t>
            </a:r>
            <a:br>
              <a:rPr lang="it-IT" b="1" dirty="0" smtClean="0">
                <a:solidFill>
                  <a:srgbClr val="FF0000"/>
                </a:solidFill>
              </a:rPr>
            </a:br>
            <a:r>
              <a:rPr lang="it-IT" b="1" dirty="0" smtClean="0">
                <a:solidFill>
                  <a:srgbClr val="FF0000"/>
                </a:solidFill>
              </a:rPr>
              <a:t>DIVIETO UTILIZZO CELLULARI</a:t>
            </a:r>
            <a:endParaRPr lang="it-IT" b="1" dirty="0">
              <a:solidFill>
                <a:srgbClr val="FF0000"/>
              </a:solidFill>
            </a:endParaRPr>
          </a:p>
        </p:txBody>
      </p:sp>
      <p:sp>
        <p:nvSpPr>
          <p:cNvPr id="6" name="Segnaposto testo 5"/>
          <p:cNvSpPr>
            <a:spLocks noGrp="1"/>
          </p:cNvSpPr>
          <p:nvPr>
            <p:ph type="body" idx="1"/>
          </p:nvPr>
        </p:nvSpPr>
        <p:spPr>
          <a:xfrm>
            <a:off x="1526458" y="2133600"/>
            <a:ext cx="10301747" cy="3777622"/>
          </a:xfrm>
        </p:spPr>
        <p:txBody>
          <a:bodyPr/>
          <a:lstStyle/>
          <a:p>
            <a:pPr marL="114300" indent="0">
              <a:buNone/>
            </a:pPr>
            <a:r>
              <a:rPr lang="it-IT" b="1" dirty="0" smtClean="0"/>
              <a:t>DIVIETO UTILIZZO CELLULARI PER TUTTO IL PRIMO CICLO</a:t>
            </a:r>
          </a:p>
          <a:p>
            <a:r>
              <a:rPr lang="it-IT" dirty="0" smtClean="0"/>
              <a:t>- FONTE DI DISTRAZIONE </a:t>
            </a:r>
          </a:p>
          <a:p>
            <a:r>
              <a:rPr lang="it-IT" dirty="0" smtClean="0"/>
              <a:t>IMPATTO NEGATIVO SULL’APPRENDIMENTO</a:t>
            </a:r>
          </a:p>
          <a:p>
            <a:endParaRPr lang="it-IT" dirty="0"/>
          </a:p>
          <a:p>
            <a:r>
              <a:rPr lang="it-IT" dirty="0" smtClean="0"/>
              <a:t>DIPENDENZA DA SMARTHPHONE- HIKIKOMORI- NOMOFOBIA</a:t>
            </a:r>
          </a:p>
          <a:p>
            <a:r>
              <a:rPr lang="it-IT" dirty="0" smtClean="0"/>
              <a:t>E’ CONSENTITO L’USO DI TABLET E PC PER SCOPI DIDATTICI</a:t>
            </a:r>
          </a:p>
          <a:p>
            <a:endParaRPr lang="it-IT" dirty="0" smtClean="0"/>
          </a:p>
          <a:p>
            <a:pPr marL="114300" indent="0">
              <a:buNone/>
            </a:pPr>
            <a:r>
              <a:rPr lang="it-IT" b="1" dirty="0" smtClean="0"/>
              <a:t>I DOCENTI SIGNIFICATIVI FARANNO RISPETTARE LE REGOLE ATTRAVERSO L’ESEMPIO</a:t>
            </a:r>
            <a:endParaRPr lang="it-IT" b="1" dirty="0"/>
          </a:p>
        </p:txBody>
      </p:sp>
      <p:sp>
        <p:nvSpPr>
          <p:cNvPr id="4" name="Segnaposto numero diapositiva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it-IT" smtClean="0"/>
              <a:t>38</a:t>
            </a:fld>
            <a:endParaRPr lang="it-IT"/>
          </a:p>
        </p:txBody>
      </p:sp>
    </p:spTree>
    <p:extLst>
      <p:ext uri="{BB962C8B-B14F-4D97-AF65-F5344CB8AC3E}">
        <p14:creationId xmlns:p14="http://schemas.microsoft.com/office/powerpoint/2010/main" val="38333610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smtClean="0"/>
              <a:t>REGISTRO ELETTRONICO</a:t>
            </a:r>
            <a:endParaRPr lang="it-IT" dirty="0"/>
          </a:p>
        </p:txBody>
      </p:sp>
      <p:sp>
        <p:nvSpPr>
          <p:cNvPr id="6" name="Segnaposto testo 5"/>
          <p:cNvSpPr>
            <a:spLocks noGrp="1"/>
          </p:cNvSpPr>
          <p:nvPr>
            <p:ph type="body" idx="1"/>
          </p:nvPr>
        </p:nvSpPr>
        <p:spPr/>
        <p:txBody>
          <a:bodyPr/>
          <a:lstStyle/>
          <a:p>
            <a:r>
              <a:rPr lang="it-IT" dirty="0" smtClean="0"/>
              <a:t>Si raccomando l’uso giornaliero del registro elettronico</a:t>
            </a:r>
          </a:p>
          <a:p>
            <a:r>
              <a:rPr lang="it-IT" dirty="0" smtClean="0"/>
              <a:t>I docenti della classe avranno cura di visionare il registro di classe per un’assegnazione efficace ed efficiente dei compiti per casa, soprattutto COORDINATA </a:t>
            </a:r>
          </a:p>
          <a:p>
            <a:r>
              <a:rPr lang="it-IT" dirty="0" smtClean="0"/>
              <a:t>Si raccomanda l’assegnazione dei compiti oggi per domani per gli alunno dei percorsi musicali</a:t>
            </a:r>
            <a:endParaRPr lang="it-IT" dirty="0"/>
          </a:p>
        </p:txBody>
      </p:sp>
      <p:sp>
        <p:nvSpPr>
          <p:cNvPr id="4" name="Segnaposto numero diapositiva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it-IT" smtClean="0"/>
              <a:t>39</a:t>
            </a:fld>
            <a:endParaRPr lang="it-IT"/>
          </a:p>
        </p:txBody>
      </p:sp>
    </p:spTree>
    <p:extLst>
      <p:ext uri="{BB962C8B-B14F-4D97-AF65-F5344CB8AC3E}">
        <p14:creationId xmlns:p14="http://schemas.microsoft.com/office/powerpoint/2010/main" val="3991359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9"/>
          <p:cNvSpPr>
            <a:spLocks noGrp="1"/>
          </p:cNvSpPr>
          <p:nvPr>
            <p:ph type="title"/>
          </p:nvPr>
        </p:nvSpPr>
        <p:spPr>
          <a:xfrm>
            <a:off x="2057400" y="624110"/>
            <a:ext cx="9447211" cy="1280890"/>
          </a:xfrm>
        </p:spPr>
        <p:txBody>
          <a:bodyPr/>
          <a:lstStyle/>
          <a:p>
            <a:r>
              <a:rPr lang="it-IT" dirty="0" smtClean="0"/>
              <a:t>LA NOSTRA VISION E LE LEVE STRATEGICHE</a:t>
            </a:r>
            <a:endParaRPr lang="it-IT" dirty="0"/>
          </a:p>
        </p:txBody>
      </p:sp>
      <p:sp>
        <p:nvSpPr>
          <p:cNvPr id="11" name="Segnaposto testo 10"/>
          <p:cNvSpPr>
            <a:spLocks noGrp="1"/>
          </p:cNvSpPr>
          <p:nvPr>
            <p:ph type="body" idx="1"/>
          </p:nvPr>
        </p:nvSpPr>
        <p:spPr/>
        <p:txBody>
          <a:bodyPr/>
          <a:lstStyle/>
          <a:p>
            <a:pPr marL="114300" indent="0" algn="ctr">
              <a:buNone/>
            </a:pPr>
            <a:r>
              <a:rPr lang="it-IT" sz="2400" b="1" dirty="0" smtClean="0">
                <a:solidFill>
                  <a:srgbClr val="FF0000"/>
                </a:solidFill>
              </a:rPr>
              <a:t>NUOVI AMBIENTI DI APPRENDIMENTO </a:t>
            </a:r>
          </a:p>
          <a:p>
            <a:pPr marL="114300" indent="0">
              <a:buNone/>
            </a:pPr>
            <a:endParaRPr lang="it-IT" dirty="0"/>
          </a:p>
          <a:p>
            <a:pPr marL="114300" indent="0">
              <a:buNone/>
            </a:pPr>
            <a:endParaRPr lang="it-IT" dirty="0" smtClean="0"/>
          </a:p>
          <a:p>
            <a:pPr marL="114300" indent="0">
              <a:buNone/>
            </a:pPr>
            <a:r>
              <a:rPr lang="it-IT" dirty="0" smtClean="0"/>
              <a:t>POTENTE STRUMENTO PEDAGOGICO BASATO SULLE INTELLIGENZE MULTIPLE</a:t>
            </a:r>
            <a:endParaRPr lang="it-IT" dirty="0"/>
          </a:p>
        </p:txBody>
      </p:sp>
      <p:sp>
        <p:nvSpPr>
          <p:cNvPr id="12" name="Segnaposto testo 11"/>
          <p:cNvSpPr>
            <a:spLocks noGrp="1"/>
          </p:cNvSpPr>
          <p:nvPr>
            <p:ph type="body" idx="2"/>
          </p:nvPr>
        </p:nvSpPr>
        <p:spPr/>
        <p:txBody>
          <a:bodyPr/>
          <a:lstStyle/>
          <a:p>
            <a:pPr marL="114300" indent="0" algn="ctr">
              <a:buNone/>
            </a:pPr>
            <a:r>
              <a:rPr lang="it-IT" b="1" dirty="0" smtClean="0">
                <a:solidFill>
                  <a:srgbClr val="FF0000"/>
                </a:solidFill>
              </a:rPr>
              <a:t>PRATICHE DIALOGICHE</a:t>
            </a:r>
          </a:p>
          <a:p>
            <a:pPr marL="114300" indent="0">
              <a:buNone/>
            </a:pPr>
            <a:endParaRPr lang="it-IT" dirty="0"/>
          </a:p>
          <a:p>
            <a:pPr marL="114300" indent="0">
              <a:buNone/>
            </a:pPr>
            <a:endParaRPr lang="it-IT" dirty="0" smtClean="0"/>
          </a:p>
          <a:p>
            <a:pPr marL="114300" indent="0">
              <a:buNone/>
            </a:pPr>
            <a:endParaRPr lang="it-IT" dirty="0" smtClean="0"/>
          </a:p>
          <a:p>
            <a:pPr marL="114300" indent="0">
              <a:buNone/>
            </a:pPr>
            <a:r>
              <a:rPr lang="it-IT" dirty="0" smtClean="0"/>
              <a:t> EDUCAZIONE DIALOGICA</a:t>
            </a:r>
            <a:endParaRPr lang="it-IT" dirty="0"/>
          </a:p>
        </p:txBody>
      </p:sp>
      <p:sp>
        <p:nvSpPr>
          <p:cNvPr id="4" name="Segnaposto numero diapositiva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it-IT" smtClean="0"/>
              <a:t>4</a:t>
            </a:fld>
            <a:endParaRPr lang="it-IT"/>
          </a:p>
        </p:txBody>
      </p:sp>
    </p:spTree>
    <p:extLst>
      <p:ext uri="{BB962C8B-B14F-4D97-AF65-F5344CB8AC3E}">
        <p14:creationId xmlns:p14="http://schemas.microsoft.com/office/powerpoint/2010/main" val="15592204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smtClean="0"/>
              <a:t>COMPITI PER CASA</a:t>
            </a:r>
            <a:endParaRPr lang="it-IT" dirty="0"/>
          </a:p>
        </p:txBody>
      </p:sp>
      <p:sp>
        <p:nvSpPr>
          <p:cNvPr id="6" name="Segnaposto testo 5"/>
          <p:cNvSpPr>
            <a:spLocks noGrp="1"/>
          </p:cNvSpPr>
          <p:nvPr>
            <p:ph type="body" idx="1"/>
          </p:nvPr>
        </p:nvSpPr>
        <p:spPr/>
        <p:txBody>
          <a:bodyPr/>
          <a:lstStyle/>
          <a:p>
            <a:r>
              <a:rPr lang="it-IT" dirty="0">
                <a:hlinkClick r:id="rId2"/>
              </a:rPr>
              <a:t>https://</a:t>
            </a:r>
            <a:r>
              <a:rPr lang="it-IT" dirty="0" smtClean="0">
                <a:hlinkClick r:id="rId2"/>
              </a:rPr>
              <a:t>bastacompiti.it/il-manifesto-bastacompiti/</a:t>
            </a:r>
            <a:endParaRPr lang="it-IT" dirty="0" smtClean="0"/>
          </a:p>
          <a:p>
            <a:endParaRPr lang="it-IT" dirty="0"/>
          </a:p>
          <a:p>
            <a:pPr marL="114300" indent="0">
              <a:buNone/>
            </a:pPr>
            <a:r>
              <a:rPr lang="it-IT" dirty="0" smtClean="0"/>
              <a:t>MANIFESTO BASTA  COMPITI PER CASA</a:t>
            </a:r>
            <a:endParaRPr lang="it-IT" dirty="0"/>
          </a:p>
        </p:txBody>
      </p:sp>
      <p:sp>
        <p:nvSpPr>
          <p:cNvPr id="4" name="Segnaposto numero diapositiva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it-IT" smtClean="0"/>
              <a:t>40</a:t>
            </a:fld>
            <a:endParaRPr lang="it-IT"/>
          </a:p>
        </p:txBody>
      </p:sp>
    </p:spTree>
    <p:extLst>
      <p:ext uri="{BB962C8B-B14F-4D97-AF65-F5344CB8AC3E}">
        <p14:creationId xmlns:p14="http://schemas.microsoft.com/office/powerpoint/2010/main" val="5152052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p43"/>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168DBA"/>
              </a:buClr>
              <a:buSzPts val="3600"/>
              <a:buFont typeface="Century Gothic"/>
              <a:buNone/>
            </a:pPr>
            <a:r>
              <a:rPr lang="it-IT"/>
              <a:t>ADEMPIMENTI</a:t>
            </a:r>
            <a:endParaRPr/>
          </a:p>
        </p:txBody>
      </p:sp>
      <p:sp>
        <p:nvSpPr>
          <p:cNvPr id="587" name="Google Shape;587;p43"/>
          <p:cNvSpPr txBox="1">
            <a:spLocks noGrp="1"/>
          </p:cNvSpPr>
          <p:nvPr>
            <p:ph type="body" idx="1"/>
          </p:nvPr>
        </p:nvSpPr>
        <p:spPr>
          <a:xfrm>
            <a:off x="494675" y="1845734"/>
            <a:ext cx="11697325" cy="4023360"/>
          </a:xfrm>
          <a:prstGeom prst="rect">
            <a:avLst/>
          </a:prstGeom>
          <a:noFill/>
          <a:ln>
            <a:noFill/>
          </a:ln>
        </p:spPr>
        <p:txBody>
          <a:bodyPr spcFirstLastPara="1" wrap="square" lIns="91425" tIns="45700" rIns="91425" bIns="45700" anchor="t" anchorCtr="0">
            <a:normAutofit/>
          </a:bodyPr>
          <a:lstStyle/>
          <a:p>
            <a:pPr marL="342900" lvl="0" indent="-342900" algn="l" rtl="0">
              <a:spcBef>
                <a:spcPts val="1000"/>
              </a:spcBef>
              <a:spcAft>
                <a:spcPts val="0"/>
              </a:spcAft>
              <a:buSzPts val="3600"/>
              <a:buFont typeface="Noto Sans Symbols"/>
              <a:buChar char="⮚"/>
            </a:pPr>
            <a:r>
              <a:rPr lang="it-IT" sz="3600" dirty="0" smtClean="0"/>
              <a:t>PIANO </a:t>
            </a:r>
            <a:r>
              <a:rPr lang="it-IT" sz="3600" dirty="0"/>
              <a:t>PROGETTI </a:t>
            </a:r>
            <a:r>
              <a:rPr lang="it-IT" sz="3600" dirty="0" smtClean="0"/>
              <a:t>ANNUALI</a:t>
            </a:r>
            <a:endParaRPr dirty="0"/>
          </a:p>
          <a:p>
            <a:pPr marL="342900" lvl="0" indent="-342900" algn="l" rtl="0">
              <a:spcBef>
                <a:spcPts val="1000"/>
              </a:spcBef>
              <a:spcAft>
                <a:spcPts val="0"/>
              </a:spcAft>
              <a:buSzPts val="3600"/>
              <a:buFont typeface="Noto Sans Symbols"/>
              <a:buChar char="⮚"/>
            </a:pPr>
            <a:r>
              <a:rPr lang="it-IT" sz="3600" dirty="0"/>
              <a:t>PIANO VIAGGI </a:t>
            </a:r>
            <a:r>
              <a:rPr lang="it-IT" sz="3600" dirty="0" smtClean="0"/>
              <a:t>ISTRUZIONE</a:t>
            </a:r>
          </a:p>
          <a:p>
            <a:pPr marL="342900" lvl="0" indent="-342900" algn="l" rtl="0">
              <a:spcBef>
                <a:spcPts val="1000"/>
              </a:spcBef>
              <a:spcAft>
                <a:spcPts val="0"/>
              </a:spcAft>
              <a:buSzPts val="3600"/>
              <a:buFont typeface="Noto Sans Symbols"/>
              <a:buChar char="⮚"/>
            </a:pPr>
            <a:r>
              <a:rPr lang="it-IT" sz="3600" dirty="0" smtClean="0"/>
              <a:t>PIANO FORMAZIONE</a:t>
            </a:r>
          </a:p>
          <a:p>
            <a:pPr marL="342900" lvl="0" indent="-342900" algn="l" rtl="0">
              <a:spcBef>
                <a:spcPts val="1000"/>
              </a:spcBef>
              <a:spcAft>
                <a:spcPts val="0"/>
              </a:spcAft>
              <a:buSzPts val="3600"/>
              <a:buFont typeface="Noto Sans Symbols"/>
              <a:buChar char="⮚"/>
            </a:pPr>
            <a:r>
              <a:rPr lang="it-IT" sz="3600" dirty="0" smtClean="0"/>
              <a:t>Aggiornamento regolamento disciplinare SSIG </a:t>
            </a:r>
          </a:p>
          <a:p>
            <a:pPr marL="342900" lvl="0" indent="-342900" algn="l" rtl="0">
              <a:spcBef>
                <a:spcPts val="1000"/>
              </a:spcBef>
              <a:spcAft>
                <a:spcPts val="0"/>
              </a:spcAft>
              <a:buSzPts val="3600"/>
              <a:buFont typeface="Noto Sans Symbols"/>
              <a:buChar char="⮚"/>
            </a:pPr>
            <a:r>
              <a:rPr lang="it-IT" sz="3600" dirty="0" smtClean="0"/>
              <a:t>Patto educativo di corresponsabilità</a:t>
            </a:r>
            <a:endParaRPr dirty="0"/>
          </a:p>
          <a:p>
            <a:pPr marL="342900" lvl="0" indent="-114300" algn="l" rtl="0">
              <a:spcBef>
                <a:spcPts val="1000"/>
              </a:spcBef>
              <a:spcAft>
                <a:spcPts val="0"/>
              </a:spcAft>
              <a:buSzPts val="3600"/>
              <a:buFont typeface="Noto Sans Symbols"/>
              <a:buNone/>
            </a:pPr>
            <a:endParaRPr sz="3600" dirty="0"/>
          </a:p>
          <a:p>
            <a:pPr marL="342900" lvl="0" indent="-114300" algn="l" rtl="0">
              <a:spcBef>
                <a:spcPts val="1000"/>
              </a:spcBef>
              <a:spcAft>
                <a:spcPts val="0"/>
              </a:spcAft>
              <a:buSzPts val="3600"/>
              <a:buFont typeface="Noto Sans Symbols"/>
              <a:buNone/>
            </a:pPr>
            <a:endParaRPr sz="3600" dirty="0"/>
          </a:p>
          <a:p>
            <a:pPr marL="342900" lvl="0" indent="-228600" algn="l" rtl="0">
              <a:spcBef>
                <a:spcPts val="1000"/>
              </a:spcBef>
              <a:spcAft>
                <a:spcPts val="0"/>
              </a:spcAft>
              <a:buSzPts val="1800"/>
              <a:buNone/>
            </a:pPr>
            <a:endParaRPr dirty="0"/>
          </a:p>
        </p:txBody>
      </p:sp>
      <p:sp>
        <p:nvSpPr>
          <p:cNvPr id="588" name="Google Shape;588;p43"/>
          <p:cNvSpPr txBox="1">
            <a:spLocks noGrp="1"/>
          </p:cNvSpPr>
          <p:nvPr>
            <p:ph type="ftr" idx="11"/>
          </p:nvPr>
        </p:nvSpPr>
        <p:spPr>
          <a:xfrm>
            <a:off x="8969915" y="6379358"/>
            <a:ext cx="2625883"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it-IT"/>
              <a:t>DIRIGENTE SCOLASTICO Marilena giglia</a:t>
            </a:r>
            <a:endParaRPr/>
          </a:p>
        </p:txBody>
      </p:sp>
      <p:sp>
        <p:nvSpPr>
          <p:cNvPr id="589" name="Google Shape;589;p43"/>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41</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it-IT" smtClean="0"/>
              <a:t>42</a:t>
            </a:fld>
            <a:endParaRPr lang="it-IT"/>
          </a:p>
        </p:txBody>
      </p:sp>
      <p:sp>
        <p:nvSpPr>
          <p:cNvPr id="5" name="Rettangolo 4"/>
          <p:cNvSpPr/>
          <p:nvPr/>
        </p:nvSpPr>
        <p:spPr>
          <a:xfrm>
            <a:off x="971549" y="1918330"/>
            <a:ext cx="10791826" cy="5027017"/>
          </a:xfrm>
          <a:prstGeom prst="rect">
            <a:avLst/>
          </a:prstGeom>
        </p:spPr>
        <p:txBody>
          <a:bodyPr wrap="square">
            <a:spAutoFit/>
          </a:bodyPr>
          <a:lstStyle/>
          <a:p>
            <a:pPr lvl="0" algn="ctr">
              <a:spcBef>
                <a:spcPts val="1000"/>
              </a:spcBef>
              <a:buSzPts val="1800"/>
            </a:pPr>
            <a:r>
              <a:rPr lang="it-IT" sz="2000" b="1" dirty="0"/>
              <a:t>RIUNIONI PERIODICHE MENSILI E GIORNATE PEDAGOGICHE </a:t>
            </a:r>
            <a:r>
              <a:rPr lang="it-IT" sz="2000" b="1" dirty="0" smtClean="0"/>
              <a:t>–FORMAZIONE</a:t>
            </a:r>
          </a:p>
          <a:p>
            <a:pPr lvl="0" algn="ctr">
              <a:spcBef>
                <a:spcPts val="1000"/>
              </a:spcBef>
              <a:buSzPts val="1800"/>
            </a:pPr>
            <a:endParaRPr lang="it-IT" sz="2000" dirty="0"/>
          </a:p>
          <a:p>
            <a:pPr lvl="0" algn="just">
              <a:spcBef>
                <a:spcPts val="1000"/>
              </a:spcBef>
              <a:buSzPts val="1800"/>
            </a:pPr>
            <a:r>
              <a:rPr lang="it-IT" sz="2400" dirty="0"/>
              <a:t>Considerato il monte ore (40) per le riunioni collegiali o di dipartimento, è intenzione dello scrivente predisporre un piano annuale delle attività che permetta di ottimizzare la realizzazione di riunioni per plesso. Una sorta di programmazione mensile per tutti i docenti del plesso. Un luogo di confronto e incontro su temi quali la valutazione, la progettazione, strategie didattiche, il lavoro di gruppo. E’ una proposta che, nel rispetto della norma, va nella direzione di sviluppare dinamiche di gruppo, momenti di confronto e di condivisione che superino le difficoltà di comunicazione che, purtroppo, caratterizzano a livello generale la scuola media. Le riunioni avranno una durata di circa 90 minuti e saranno “calendarizzate” e comunicate nelle note sugli impegni mensili , le cosiddette </a:t>
            </a:r>
            <a:r>
              <a:rPr lang="it-IT" sz="2400" b="1" dirty="0"/>
              <a:t>giornate pedagogiche</a:t>
            </a:r>
          </a:p>
        </p:txBody>
      </p:sp>
    </p:spTree>
    <p:extLst>
      <p:ext uri="{BB962C8B-B14F-4D97-AF65-F5344CB8AC3E}">
        <p14:creationId xmlns:p14="http://schemas.microsoft.com/office/powerpoint/2010/main" val="29670373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15" name="Google Shape;615;p46"/>
          <p:cNvSpPr txBox="1">
            <a:spLocks noGrp="1"/>
          </p:cNvSpPr>
          <p:nvPr>
            <p:ph type="title"/>
          </p:nvPr>
        </p:nvSpPr>
        <p:spPr>
          <a:xfrm>
            <a:off x="1728316" y="624110"/>
            <a:ext cx="3275763" cy="667734"/>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rgbClr val="FF0000"/>
              </a:buClr>
              <a:buSzPts val="3600"/>
              <a:buFont typeface="Century Gothic"/>
              <a:buNone/>
            </a:pPr>
            <a:r>
              <a:rPr lang="it-IT" dirty="0">
                <a:solidFill>
                  <a:srgbClr val="FF0000"/>
                </a:solidFill>
              </a:rPr>
              <a:t>Grazie </a:t>
            </a:r>
            <a:endParaRPr dirty="0">
              <a:solidFill>
                <a:srgbClr val="FF0000"/>
              </a:solidFill>
            </a:endParaRPr>
          </a:p>
        </p:txBody>
      </p:sp>
      <p:sp>
        <p:nvSpPr>
          <p:cNvPr id="616" name="Google Shape;616;p46"/>
          <p:cNvSpPr txBox="1">
            <a:spLocks noGrp="1"/>
          </p:cNvSpPr>
          <p:nvPr>
            <p:ph type="body" idx="1"/>
          </p:nvPr>
        </p:nvSpPr>
        <p:spPr>
          <a:xfrm>
            <a:off x="5476875" y="4810126"/>
            <a:ext cx="5029200" cy="1771193"/>
          </a:xfrm>
          <a:prstGeom prst="rect">
            <a:avLst/>
          </a:prstGeom>
          <a:noFill/>
          <a:ln>
            <a:noFill/>
          </a:ln>
        </p:spPr>
        <p:txBody>
          <a:bodyPr spcFirstLastPara="1" wrap="square" lIns="91425" tIns="45700" rIns="91425" bIns="45700" anchor="t" anchorCtr="0">
            <a:normAutofit fontScale="62500" lnSpcReduction="20000"/>
          </a:bodyPr>
          <a:lstStyle/>
          <a:p>
            <a:pPr marL="0" lvl="0" indent="0" algn="ctr" rtl="0">
              <a:spcBef>
                <a:spcPts val="0"/>
              </a:spcBef>
              <a:spcAft>
                <a:spcPts val="0"/>
              </a:spcAft>
              <a:buSzPts val="4400"/>
              <a:buNone/>
            </a:pPr>
            <a:endParaRPr sz="4400" i="1" dirty="0">
              <a:solidFill>
                <a:srgbClr val="FF0000"/>
              </a:solidFill>
            </a:endParaRPr>
          </a:p>
          <a:p>
            <a:pPr marL="0" lvl="0" indent="0" algn="ctr" rtl="0">
              <a:spcBef>
                <a:spcPts val="1000"/>
              </a:spcBef>
              <a:spcAft>
                <a:spcPts val="0"/>
              </a:spcAft>
              <a:buSzPts val="4800"/>
              <a:buNone/>
            </a:pPr>
            <a:r>
              <a:rPr lang="it-IT" sz="4800" b="1" i="1" dirty="0" smtClean="0">
                <a:solidFill>
                  <a:schemeClr val="tx1"/>
                </a:solidFill>
                <a:effectLst>
                  <a:outerShdw blurRad="38100" dist="38100" dir="2700000" algn="tl">
                    <a:srgbClr val="000000">
                      <a:alpha val="43137"/>
                    </a:srgbClr>
                  </a:outerShdw>
                </a:effectLst>
              </a:rPr>
              <a:t>BUON ANNO SCOLASTICO 2024/2025</a:t>
            </a:r>
          </a:p>
          <a:p>
            <a:pPr marL="0" lvl="0" indent="0" algn="ctr">
              <a:buSzPts val="4800"/>
              <a:buNone/>
            </a:pPr>
            <a:r>
              <a:rPr lang="it-IT" dirty="0" smtClean="0"/>
              <a:t>Cit. Robert </a:t>
            </a:r>
            <a:r>
              <a:rPr lang="it-IT" dirty="0" err="1"/>
              <a:t>Cheaib</a:t>
            </a:r>
            <a:r>
              <a:rPr lang="it-IT" dirty="0"/>
              <a:t> </a:t>
            </a:r>
            <a:r>
              <a:rPr lang="it-IT" b="1" dirty="0" smtClean="0"/>
              <a:t>scrittore  teologo libanese docente </a:t>
            </a:r>
            <a:r>
              <a:rPr lang="it-IT" b="1" dirty="0"/>
              <a:t>cattolico</a:t>
            </a:r>
            <a:endParaRPr b="1" dirty="0">
              <a:solidFill>
                <a:schemeClr val="tx1"/>
              </a:solidFill>
              <a:effectLst>
                <a:outerShdw blurRad="38100" dist="38100" dir="2700000" algn="tl">
                  <a:srgbClr val="000000">
                    <a:alpha val="43137"/>
                  </a:srgbClr>
                </a:outerShdw>
              </a:effectLst>
            </a:endParaRPr>
          </a:p>
          <a:p>
            <a:pPr marL="342900" lvl="0" indent="-63500" algn="ctr" rtl="0">
              <a:spcBef>
                <a:spcPts val="1000"/>
              </a:spcBef>
              <a:spcAft>
                <a:spcPts val="0"/>
              </a:spcAft>
              <a:buSzPts val="4400"/>
              <a:buNone/>
            </a:pPr>
            <a:endParaRPr sz="4400" i="1" dirty="0">
              <a:solidFill>
                <a:srgbClr val="FF0000"/>
              </a:solidFill>
            </a:endParaRPr>
          </a:p>
        </p:txBody>
      </p:sp>
      <p:sp>
        <p:nvSpPr>
          <p:cNvPr id="617" name="Google Shape;617;p46"/>
          <p:cNvSpPr txBox="1">
            <a:spLocks noGrp="1"/>
          </p:cNvSpPr>
          <p:nvPr>
            <p:ph type="ftr" idx="11"/>
          </p:nvPr>
        </p:nvSpPr>
        <p:spPr>
          <a:xfrm>
            <a:off x="9502478" y="6216194"/>
            <a:ext cx="2304335"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it-IT"/>
              <a:t>Il Dirigente scolastico marilena giglia</a:t>
            </a:r>
            <a:endParaRPr/>
          </a:p>
        </p:txBody>
      </p:sp>
      <p:sp>
        <p:nvSpPr>
          <p:cNvPr id="618" name="Google Shape;618;p46"/>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43</a:t>
            </a:fld>
            <a:endParaRPr/>
          </a:p>
        </p:txBody>
      </p:sp>
      <p:pic>
        <p:nvPicPr>
          <p:cNvPr id="1026" name="Picture 2" descr="https://comprensivofermimatera.edu.it/wp-content/uploads/2022/09/Farfalla.jpg"/>
          <p:cNvPicPr>
            <a:picLocks noChangeAspect="1" noChangeArrowheads="1"/>
          </p:cNvPicPr>
          <p:nvPr/>
        </p:nvPicPr>
        <p:blipFill rotWithShape="1">
          <a:blip r:embed="rId3">
            <a:extLst>
              <a:ext uri="{28A0092B-C50C-407E-A947-70E740481C1C}">
                <a14:useLocalDpi xmlns:a14="http://schemas.microsoft.com/office/drawing/2010/main" val="0"/>
              </a:ext>
            </a:extLst>
          </a:blip>
          <a:srcRect b="28074"/>
          <a:stretch/>
        </p:blipFill>
        <p:spPr bwMode="auto">
          <a:xfrm>
            <a:off x="1524000" y="1152907"/>
            <a:ext cx="10033000" cy="408584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97149" y="439500"/>
            <a:ext cx="8915399" cy="1468800"/>
          </a:xfrm>
        </p:spPr>
        <p:txBody>
          <a:bodyPr/>
          <a:lstStyle/>
          <a:p>
            <a:pPr algn="ctr"/>
            <a:r>
              <a:rPr lang="it-IT" dirty="0" smtClean="0"/>
              <a:t>NUOVE SFIDE </a:t>
            </a:r>
            <a:endParaRPr lang="it-IT" dirty="0"/>
          </a:p>
        </p:txBody>
      </p:sp>
      <p:sp>
        <p:nvSpPr>
          <p:cNvPr id="3" name="Segnaposto testo 2"/>
          <p:cNvSpPr>
            <a:spLocks noGrp="1"/>
          </p:cNvSpPr>
          <p:nvPr>
            <p:ph type="body" idx="1"/>
          </p:nvPr>
        </p:nvSpPr>
        <p:spPr>
          <a:xfrm>
            <a:off x="2589212" y="3530129"/>
            <a:ext cx="8915399" cy="2213446"/>
          </a:xfrm>
        </p:spPr>
        <p:txBody>
          <a:bodyPr>
            <a:normAutofit/>
          </a:bodyPr>
          <a:lstStyle/>
          <a:p>
            <a:pPr algn="ctr"/>
            <a:r>
              <a:rPr lang="it-IT" sz="3200" b="1" dirty="0" smtClean="0"/>
              <a:t>“A</a:t>
            </a:r>
            <a:r>
              <a:rPr lang="it-IT" sz="3200" b="1" i="1" dirty="0" smtClean="0"/>
              <a:t>ltro </a:t>
            </a:r>
            <a:r>
              <a:rPr lang="it-IT" sz="3200" b="1" i="1" dirty="0"/>
              <a:t>è conoscere, altro comprendere, altro prendere posizione e agire</a:t>
            </a:r>
            <a:r>
              <a:rPr lang="it-IT" sz="3200" b="1" i="1" dirty="0" smtClean="0"/>
              <a:t>”</a:t>
            </a:r>
          </a:p>
          <a:p>
            <a:pPr algn="ctr"/>
            <a:r>
              <a:rPr lang="it-IT" sz="3200" b="1" dirty="0" smtClean="0"/>
              <a:t> </a:t>
            </a:r>
            <a:r>
              <a:rPr lang="it-IT" sz="3200" b="1" dirty="0"/>
              <a:t>H. </a:t>
            </a:r>
            <a:r>
              <a:rPr lang="it-IT" sz="3200" b="1" dirty="0" err="1"/>
              <a:t>Arendt</a:t>
            </a:r>
            <a:endParaRPr lang="it-IT" sz="3200" b="1" dirty="0"/>
          </a:p>
        </p:txBody>
      </p:sp>
      <p:sp>
        <p:nvSpPr>
          <p:cNvPr id="4" name="Segnaposto numero diapositiva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it-IT" smtClean="0"/>
              <a:t>5</a:t>
            </a:fld>
            <a:endParaRPr lang="it-IT"/>
          </a:p>
        </p:txBody>
      </p:sp>
      <p:pic>
        <p:nvPicPr>
          <p:cNvPr id="1026" name="Picture 2" descr="Il service learning: perché? - Culthe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3951" y="1076326"/>
            <a:ext cx="3898900" cy="21678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1404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testo 5"/>
          <p:cNvSpPr>
            <a:spLocks noGrp="1"/>
          </p:cNvSpPr>
          <p:nvPr>
            <p:ph type="body" idx="1"/>
          </p:nvPr>
        </p:nvSpPr>
        <p:spPr>
          <a:xfrm>
            <a:off x="1311579" y="1"/>
            <a:ext cx="10775646" cy="6858000"/>
          </a:xfrm>
        </p:spPr>
        <p:txBody>
          <a:bodyPr>
            <a:normAutofit/>
          </a:bodyPr>
          <a:lstStyle/>
          <a:p>
            <a:pPr marL="114300" indent="0" algn="ctr">
              <a:buNone/>
            </a:pPr>
            <a:r>
              <a:rPr lang="it-IT" sz="2400" b="1" dirty="0" smtClean="0"/>
              <a:t>E</a:t>
            </a:r>
            <a:r>
              <a:rPr lang="it-IT" sz="2400" b="1" dirty="0"/>
              <a:t>’ il bello del nostro lavoro</a:t>
            </a:r>
            <a:r>
              <a:rPr lang="it-IT" sz="2400" dirty="0"/>
              <a:t>, è la sostanza dell’educare che ci fa nutrire la speranza, lottare per </a:t>
            </a:r>
            <a:r>
              <a:rPr lang="it-IT" sz="2400" dirty="0" smtClean="0"/>
              <a:t>il benessere </a:t>
            </a:r>
            <a:r>
              <a:rPr lang="it-IT" sz="2400" dirty="0"/>
              <a:t>e tenere </a:t>
            </a:r>
            <a:r>
              <a:rPr lang="it-IT" sz="2400" b="1" dirty="0"/>
              <a:t>al centro il bello della vita</a:t>
            </a:r>
            <a:r>
              <a:rPr lang="it-IT" sz="2400" dirty="0"/>
              <a:t>! </a:t>
            </a:r>
            <a:endParaRPr lang="it-IT" sz="2400" dirty="0" smtClean="0"/>
          </a:p>
          <a:p>
            <a:pPr marL="114300" indent="0" algn="ctr">
              <a:buNone/>
            </a:pPr>
            <a:endParaRPr lang="it-IT" sz="2400" dirty="0"/>
          </a:p>
          <a:p>
            <a:pPr marL="114300" indent="0" algn="ctr">
              <a:buNone/>
            </a:pPr>
            <a:endParaRPr lang="it-IT" sz="2400" dirty="0" smtClean="0"/>
          </a:p>
          <a:p>
            <a:pPr marL="114300" indent="0" algn="ctr">
              <a:buNone/>
            </a:pPr>
            <a:r>
              <a:rPr lang="it-IT" sz="2400" dirty="0" smtClean="0"/>
              <a:t>Vi </a:t>
            </a:r>
            <a:r>
              <a:rPr lang="it-IT" sz="2400" dirty="0"/>
              <a:t>auguro di coltivare </a:t>
            </a:r>
            <a:r>
              <a:rPr lang="it-IT" sz="2400" b="1" dirty="0"/>
              <a:t>la speranza </a:t>
            </a:r>
            <a:r>
              <a:rPr lang="it-IT" sz="2400" b="1" dirty="0" smtClean="0"/>
              <a:t>educativa</a:t>
            </a:r>
            <a:r>
              <a:rPr lang="it-IT" sz="2400" dirty="0" smtClean="0"/>
              <a:t>!!Sempre</a:t>
            </a:r>
            <a:r>
              <a:rPr lang="it-IT" sz="2400" dirty="0" smtClean="0"/>
              <a:t>!!</a:t>
            </a:r>
          </a:p>
          <a:p>
            <a:pPr marL="114300" indent="0" algn="ctr">
              <a:buNone/>
            </a:pPr>
            <a:endParaRPr lang="it-IT" sz="2400" dirty="0"/>
          </a:p>
          <a:p>
            <a:pPr marL="114300" indent="0" algn="ctr">
              <a:buNone/>
            </a:pPr>
            <a:endParaRPr lang="it-IT" sz="2400" dirty="0"/>
          </a:p>
          <a:p>
            <a:pPr marL="114300" indent="0" algn="ctr">
              <a:buNone/>
            </a:pPr>
            <a:r>
              <a:rPr lang="it-IT" sz="2400" b="1" dirty="0" smtClean="0">
                <a:solidFill>
                  <a:srgbClr val="FF0000"/>
                </a:solidFill>
                <a:effectLst>
                  <a:outerShdw blurRad="38100" dist="38100" dir="2700000" algn="tl">
                    <a:srgbClr val="000000">
                      <a:alpha val="43137"/>
                    </a:srgbClr>
                  </a:outerShdw>
                </a:effectLst>
              </a:rPr>
              <a:t>La </a:t>
            </a:r>
            <a:r>
              <a:rPr lang="it-IT" sz="2400" b="1" dirty="0">
                <a:solidFill>
                  <a:srgbClr val="FF0000"/>
                </a:solidFill>
                <a:effectLst>
                  <a:outerShdw blurRad="38100" dist="38100" dir="2700000" algn="tl">
                    <a:srgbClr val="000000">
                      <a:alpha val="43137"/>
                    </a:srgbClr>
                  </a:outerShdw>
                </a:effectLst>
              </a:rPr>
              <a:t>speranza e la ragionevolezza sono strategie di prevenzione e cura</a:t>
            </a:r>
            <a:r>
              <a:rPr lang="it-IT" sz="2400" dirty="0"/>
              <a:t>! </a:t>
            </a:r>
            <a:endParaRPr lang="it-IT" sz="2400" dirty="0" smtClean="0"/>
          </a:p>
        </p:txBody>
      </p:sp>
      <p:sp>
        <p:nvSpPr>
          <p:cNvPr id="4" name="Segnaposto numero diapositiva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it-IT" smtClean="0"/>
              <a:t>6</a:t>
            </a:fld>
            <a:endParaRPr lang="it-IT"/>
          </a:p>
        </p:txBody>
      </p:sp>
    </p:spTree>
    <p:extLst>
      <p:ext uri="{BB962C8B-B14F-4D97-AF65-F5344CB8AC3E}">
        <p14:creationId xmlns:p14="http://schemas.microsoft.com/office/powerpoint/2010/main" val="90783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4"/>
          <p:cNvSpPr txBox="1">
            <a:spLocks noGrp="1"/>
          </p:cNvSpPr>
          <p:nvPr>
            <p:ph type="title"/>
          </p:nvPr>
        </p:nvSpPr>
        <p:spPr>
          <a:xfrm>
            <a:off x="1147522" y="-28858"/>
            <a:ext cx="10058400" cy="81664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FF0000"/>
              </a:buClr>
              <a:buSzPts val="3600"/>
              <a:buFont typeface="Century Gothic"/>
              <a:buNone/>
            </a:pPr>
            <a:r>
              <a:rPr lang="it-IT" b="1">
                <a:solidFill>
                  <a:srgbClr val="FF0000"/>
                </a:solidFill>
              </a:rPr>
              <a:t>Ordine del giorno:</a:t>
            </a:r>
            <a:endParaRPr b="1">
              <a:solidFill>
                <a:srgbClr val="FF0000"/>
              </a:solidFill>
            </a:endParaRPr>
          </a:p>
        </p:txBody>
      </p:sp>
      <p:sp>
        <p:nvSpPr>
          <p:cNvPr id="277" name="Google Shape;277;p4"/>
          <p:cNvSpPr txBox="1">
            <a:spLocks noGrp="1"/>
          </p:cNvSpPr>
          <p:nvPr>
            <p:ph type="body" idx="1"/>
          </p:nvPr>
        </p:nvSpPr>
        <p:spPr>
          <a:xfrm>
            <a:off x="1414463" y="435770"/>
            <a:ext cx="10432543" cy="6276530"/>
          </a:xfrm>
          <a:prstGeom prst="rect">
            <a:avLst/>
          </a:prstGeom>
          <a:noFill/>
          <a:ln>
            <a:noFill/>
          </a:ln>
        </p:spPr>
        <p:txBody>
          <a:bodyPr spcFirstLastPara="1" wrap="square" lIns="91425" tIns="45700" rIns="91425" bIns="45700" anchor="t" anchorCtr="0">
            <a:normAutofit fontScale="32500" lnSpcReduction="20000"/>
          </a:bodyPr>
          <a:lstStyle/>
          <a:p>
            <a:pPr marL="342900" lvl="0" algn="just">
              <a:buFont typeface="+mj-lt"/>
              <a:buAutoNum type="arabicPeriod"/>
            </a:pPr>
            <a:r>
              <a:rPr lang="it-IT" sz="6000" dirty="0">
                <a:latin typeface="Calibri" panose="020F0502020204030204" pitchFamily="34" charset="0"/>
                <a:ea typeface="Calibri" panose="020F0502020204030204" pitchFamily="34" charset="0"/>
              </a:rPr>
              <a:t>Insediamento collegio docenti 24/25; </a:t>
            </a:r>
            <a:endParaRPr lang="it-IT" sz="4400" dirty="0">
              <a:latin typeface="Times New Roman" panose="02020603050405020304" pitchFamily="18" charset="0"/>
              <a:ea typeface="Times New Roman" panose="02020603050405020304" pitchFamily="18" charset="0"/>
            </a:endParaRPr>
          </a:p>
          <a:p>
            <a:pPr marL="342900" lvl="0" algn="just">
              <a:buFont typeface="+mj-lt"/>
              <a:buAutoNum type="arabicPeriod"/>
            </a:pPr>
            <a:r>
              <a:rPr lang="it-IT" sz="6000" dirty="0">
                <a:latin typeface="Calibri" panose="020F0502020204030204" pitchFamily="34" charset="0"/>
                <a:ea typeface="Calibri" panose="020F0502020204030204" pitchFamily="34" charset="0"/>
              </a:rPr>
              <a:t>verbale collegio dei docenti del 25 giugno 2024 (Presa d’atto); </a:t>
            </a:r>
            <a:endParaRPr lang="it-IT" sz="4400" dirty="0">
              <a:latin typeface="Times New Roman" panose="02020603050405020304" pitchFamily="18" charset="0"/>
              <a:ea typeface="Times New Roman" panose="02020603050405020304" pitchFamily="18" charset="0"/>
            </a:endParaRPr>
          </a:p>
          <a:p>
            <a:pPr marL="342900" lvl="0" algn="just">
              <a:buFont typeface="+mj-lt"/>
              <a:buAutoNum type="arabicPeriod"/>
            </a:pPr>
            <a:r>
              <a:rPr lang="it-IT" sz="6000" dirty="0">
                <a:latin typeface="Calibri" panose="020F0502020204030204" pitchFamily="34" charset="0"/>
                <a:ea typeface="Calibri" panose="020F0502020204030204" pitchFamily="34" charset="0"/>
              </a:rPr>
              <a:t>Presentazione nuovi docenti; </a:t>
            </a:r>
            <a:endParaRPr lang="it-IT" sz="4400" dirty="0">
              <a:latin typeface="Times New Roman" panose="02020603050405020304" pitchFamily="18" charset="0"/>
              <a:ea typeface="Times New Roman" panose="02020603050405020304" pitchFamily="18" charset="0"/>
            </a:endParaRPr>
          </a:p>
          <a:p>
            <a:pPr marL="342900" lvl="0" algn="just">
              <a:buFont typeface="+mj-lt"/>
              <a:buAutoNum type="arabicPeriod"/>
            </a:pPr>
            <a:r>
              <a:rPr lang="it-IT" sz="6000" dirty="0">
                <a:latin typeface="Calibri" panose="020F0502020204030204" pitchFamily="34" charset="0"/>
                <a:ea typeface="Calibri" panose="020F0502020204030204" pitchFamily="34" charset="0"/>
              </a:rPr>
              <a:t>Calendario attività mese settembre 2024; (presa d’atto)</a:t>
            </a:r>
            <a:endParaRPr lang="it-IT" sz="4400" dirty="0">
              <a:latin typeface="Times New Roman" panose="02020603050405020304" pitchFamily="18" charset="0"/>
              <a:ea typeface="Times New Roman" panose="02020603050405020304" pitchFamily="18" charset="0"/>
            </a:endParaRPr>
          </a:p>
          <a:p>
            <a:pPr marL="342900" lvl="0" algn="just">
              <a:buFont typeface="+mj-lt"/>
              <a:buAutoNum type="arabicPeriod"/>
            </a:pPr>
            <a:r>
              <a:rPr lang="it-IT" sz="6000" dirty="0">
                <a:latin typeface="Calibri" panose="020F0502020204030204" pitchFamily="34" charset="0"/>
                <a:ea typeface="Calibri" panose="020F0502020204030204" pitchFamily="34" charset="0"/>
              </a:rPr>
              <a:t>Aree strumentali (delibera);</a:t>
            </a:r>
            <a:endParaRPr lang="it-IT" sz="4400" dirty="0">
              <a:latin typeface="Times New Roman" panose="02020603050405020304" pitchFamily="18" charset="0"/>
              <a:ea typeface="Times New Roman" panose="02020603050405020304" pitchFamily="18" charset="0"/>
            </a:endParaRPr>
          </a:p>
          <a:p>
            <a:pPr marL="342900" lvl="0" algn="just">
              <a:buFont typeface="+mj-lt"/>
              <a:buAutoNum type="arabicPeriod"/>
            </a:pPr>
            <a:r>
              <a:rPr lang="it-IT" sz="6000" dirty="0">
                <a:latin typeface="Calibri" panose="020F0502020204030204" pitchFamily="34" charset="0"/>
                <a:ea typeface="Calibri" panose="020F0502020204030204" pitchFamily="34" charset="0"/>
              </a:rPr>
              <a:t>Assegnazione incarichi organizzativi (delibera); </a:t>
            </a:r>
            <a:endParaRPr lang="it-IT" sz="4400" dirty="0">
              <a:latin typeface="Times New Roman" panose="02020603050405020304" pitchFamily="18" charset="0"/>
              <a:ea typeface="Times New Roman" panose="02020603050405020304" pitchFamily="18" charset="0"/>
            </a:endParaRPr>
          </a:p>
          <a:p>
            <a:pPr marL="342900" lvl="0" algn="just">
              <a:buFont typeface="+mj-lt"/>
              <a:buAutoNum type="arabicPeriod"/>
            </a:pPr>
            <a:r>
              <a:rPr lang="it-IT" sz="6000" dirty="0">
                <a:latin typeface="Calibri" panose="020F0502020204030204" pitchFamily="34" charset="0"/>
                <a:ea typeface="Calibri" panose="020F0502020204030204" pitchFamily="34" charset="0"/>
              </a:rPr>
              <a:t>Individuazione animatore digitale (delibera); </a:t>
            </a:r>
            <a:endParaRPr lang="it-IT" sz="4400" dirty="0">
              <a:latin typeface="Times New Roman" panose="02020603050405020304" pitchFamily="18" charset="0"/>
              <a:ea typeface="Times New Roman" panose="02020603050405020304" pitchFamily="18" charset="0"/>
            </a:endParaRPr>
          </a:p>
          <a:p>
            <a:pPr marL="342900" lvl="0" algn="just">
              <a:buFont typeface="+mj-lt"/>
              <a:buAutoNum type="arabicPeriod"/>
            </a:pPr>
            <a:r>
              <a:rPr lang="it-IT" sz="6000" dirty="0">
                <a:latin typeface="Calibri" panose="020F0502020204030204" pitchFamily="34" charset="0"/>
                <a:ea typeface="Calibri" panose="020F0502020204030204" pitchFamily="34" charset="0"/>
              </a:rPr>
              <a:t> Disposizione organizzative 24/25;</a:t>
            </a:r>
            <a:endParaRPr lang="it-IT" sz="4400" dirty="0">
              <a:latin typeface="Times New Roman" panose="02020603050405020304" pitchFamily="18" charset="0"/>
              <a:ea typeface="Times New Roman" panose="02020603050405020304" pitchFamily="18" charset="0"/>
            </a:endParaRPr>
          </a:p>
          <a:p>
            <a:pPr marL="342900" lvl="0" algn="just">
              <a:buFont typeface="+mj-lt"/>
              <a:buAutoNum type="arabicPeriod"/>
            </a:pPr>
            <a:r>
              <a:rPr lang="it-IT" sz="6000" dirty="0">
                <a:latin typeface="Calibri" panose="020F0502020204030204" pitchFamily="34" charset="0"/>
                <a:ea typeface="Calibri" panose="020F0502020204030204" pitchFamily="34" charset="0"/>
              </a:rPr>
              <a:t>Suddivisione temporale anno scolastico ai fini della valutazione periodica (delibera);</a:t>
            </a:r>
            <a:endParaRPr lang="it-IT" sz="4400" dirty="0">
              <a:latin typeface="Times New Roman" panose="02020603050405020304" pitchFamily="18" charset="0"/>
              <a:ea typeface="Times New Roman" panose="02020603050405020304" pitchFamily="18" charset="0"/>
            </a:endParaRPr>
          </a:p>
          <a:p>
            <a:pPr marL="342900" lvl="0" algn="just">
              <a:buFont typeface="+mj-lt"/>
              <a:buAutoNum type="arabicPeriod"/>
            </a:pPr>
            <a:r>
              <a:rPr lang="it-IT" sz="6000" dirty="0">
                <a:latin typeface="Calibri" panose="020F0502020204030204" pitchFamily="34" charset="0"/>
                <a:ea typeface="Calibri" panose="020F0502020204030204" pitchFamily="34" charset="0"/>
              </a:rPr>
              <a:t>Educazione motoria scuola primaria sensi dell’ articolo 1, comma 329 e ss., della legge 30 dicembre 2021, n.234 attribuzione discipline al tempo normale (delibera)</a:t>
            </a:r>
            <a:endParaRPr lang="it-IT" sz="4400" dirty="0">
              <a:latin typeface="Times New Roman" panose="02020603050405020304" pitchFamily="18" charset="0"/>
              <a:ea typeface="Times New Roman" panose="02020603050405020304" pitchFamily="18" charset="0"/>
            </a:endParaRPr>
          </a:p>
          <a:p>
            <a:pPr marL="342900" lvl="0" algn="just">
              <a:buFont typeface="+mj-lt"/>
              <a:buAutoNum type="arabicPeriod"/>
            </a:pPr>
            <a:r>
              <a:rPr lang="it-IT" sz="6000" dirty="0">
                <a:latin typeface="Calibri" panose="020F0502020204030204" pitchFamily="34" charset="0"/>
                <a:ea typeface="Calibri" panose="020F0502020204030204" pitchFamily="34" charset="0"/>
              </a:rPr>
              <a:t>Avvio Aule Laboratorio Ambiti disciplinari scuola primaria Don Bosco (delibera);</a:t>
            </a:r>
            <a:endParaRPr lang="it-IT" sz="4400" dirty="0">
              <a:latin typeface="Times New Roman" panose="02020603050405020304" pitchFamily="18" charset="0"/>
              <a:ea typeface="Times New Roman" panose="02020603050405020304" pitchFamily="18" charset="0"/>
            </a:endParaRPr>
          </a:p>
          <a:p>
            <a:pPr marL="342900" lvl="0" algn="just">
              <a:buFont typeface="+mj-lt"/>
              <a:buAutoNum type="arabicPeriod"/>
            </a:pPr>
            <a:r>
              <a:rPr lang="it-IT" sz="6000" dirty="0">
                <a:latin typeface="Calibri" panose="020F0502020204030204" pitchFamily="34" charset="0"/>
                <a:ea typeface="Calibri" panose="020F0502020204030204" pitchFamily="34" charset="0"/>
              </a:rPr>
              <a:t>Progetti di potenziamento ALAD Don Bosco (delibera)</a:t>
            </a:r>
            <a:endParaRPr lang="it-IT" sz="4400" dirty="0">
              <a:latin typeface="Times New Roman" panose="02020603050405020304" pitchFamily="18" charset="0"/>
              <a:ea typeface="Times New Roman" panose="02020603050405020304" pitchFamily="18" charset="0"/>
            </a:endParaRPr>
          </a:p>
          <a:p>
            <a:pPr marL="342900" lvl="0" algn="just">
              <a:buFont typeface="+mj-lt"/>
              <a:buAutoNum type="arabicPeriod"/>
            </a:pPr>
            <a:r>
              <a:rPr lang="it-IT" sz="6000" dirty="0">
                <a:latin typeface="Calibri" panose="020F0502020204030204" pitchFamily="34" charset="0"/>
                <a:ea typeface="Calibri" panose="020F0502020204030204" pitchFamily="34" charset="0"/>
              </a:rPr>
              <a:t>Attivazione G suite docenti (delibera) ;</a:t>
            </a:r>
            <a:endParaRPr lang="it-IT" sz="4400" dirty="0">
              <a:latin typeface="Times New Roman" panose="02020603050405020304" pitchFamily="18" charset="0"/>
              <a:ea typeface="Times New Roman" panose="02020603050405020304" pitchFamily="18" charset="0"/>
            </a:endParaRPr>
          </a:p>
          <a:p>
            <a:pPr marL="342900" lvl="0" algn="just">
              <a:buFont typeface="+mj-lt"/>
              <a:buAutoNum type="arabicPeriod"/>
            </a:pPr>
            <a:r>
              <a:rPr lang="it-IT" sz="6000" dirty="0">
                <a:latin typeface="Calibri" panose="020F0502020204030204" pitchFamily="34" charset="0"/>
                <a:ea typeface="Calibri" panose="020F0502020204030204" pitchFamily="34" charset="0"/>
              </a:rPr>
              <a:t>Adozione uniformi di istituto </a:t>
            </a:r>
            <a:endParaRPr lang="it-IT" sz="4400" dirty="0">
              <a:latin typeface="Times New Roman" panose="02020603050405020304" pitchFamily="18" charset="0"/>
              <a:ea typeface="Times New Roman" panose="02020603050405020304" pitchFamily="18" charset="0"/>
            </a:endParaRPr>
          </a:p>
          <a:p>
            <a:pPr marL="342900" lvl="0" algn="just">
              <a:buFont typeface="+mj-lt"/>
              <a:buAutoNum type="arabicPeriod"/>
            </a:pPr>
            <a:r>
              <a:rPr lang="it-IT" sz="6000" dirty="0">
                <a:latin typeface="Calibri" panose="020F0502020204030204" pitchFamily="34" charset="0"/>
                <a:ea typeface="Calibri" panose="020F0502020204030204" pitchFamily="34" charset="0"/>
              </a:rPr>
              <a:t>Comunicazioni DS.</a:t>
            </a:r>
            <a:endParaRPr lang="it-IT" sz="4400" dirty="0">
              <a:latin typeface="Times New Roman" panose="02020603050405020304" pitchFamily="18" charset="0"/>
              <a:ea typeface="Times New Roman" panose="02020603050405020304" pitchFamily="18" charset="0"/>
            </a:endParaRPr>
          </a:p>
          <a:p>
            <a:pPr marL="0" lvl="0" indent="0" algn="l" rtl="0">
              <a:spcBef>
                <a:spcPts val="1000"/>
              </a:spcBef>
              <a:spcAft>
                <a:spcPts val="0"/>
              </a:spcAft>
              <a:buSzPct val="100000"/>
              <a:buNone/>
            </a:pPr>
            <a:endParaRPr sz="4000" dirty="0"/>
          </a:p>
          <a:p>
            <a:pPr marL="342900" lvl="0" indent="-314325" algn="l" rtl="0">
              <a:spcBef>
                <a:spcPts val="1000"/>
              </a:spcBef>
              <a:spcAft>
                <a:spcPts val="0"/>
              </a:spcAft>
              <a:buSzPct val="100000"/>
              <a:buNone/>
            </a:pPr>
            <a:endParaRPr dirty="0"/>
          </a:p>
          <a:p>
            <a:pPr marL="342900" lvl="0" indent="-314325" algn="l" rtl="0">
              <a:spcBef>
                <a:spcPts val="1000"/>
              </a:spcBef>
              <a:spcAft>
                <a:spcPts val="0"/>
              </a:spcAft>
              <a:buSzPct val="100000"/>
              <a:buNone/>
            </a:pPr>
            <a:endParaRPr dirty="0"/>
          </a:p>
        </p:txBody>
      </p:sp>
      <p:sp>
        <p:nvSpPr>
          <p:cNvPr id="278" name="Google Shape;278;p4"/>
          <p:cNvSpPr txBox="1">
            <a:spLocks noGrp="1"/>
          </p:cNvSpPr>
          <p:nvPr>
            <p:ph type="ftr" idx="11"/>
          </p:nvPr>
        </p:nvSpPr>
        <p:spPr>
          <a:xfrm>
            <a:off x="10246055" y="6492875"/>
            <a:ext cx="1600951"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it-IT"/>
              <a:t>Dirigente scolastico</a:t>
            </a:r>
            <a:endParaRPr/>
          </a:p>
          <a:p>
            <a:pPr marL="0" lvl="0" indent="0" algn="l" rtl="0">
              <a:spcBef>
                <a:spcPts val="0"/>
              </a:spcBef>
              <a:spcAft>
                <a:spcPts val="0"/>
              </a:spcAft>
              <a:buNone/>
            </a:pPr>
            <a:r>
              <a:rPr lang="it-IT"/>
              <a:t> Marilena Giglia</a:t>
            </a:r>
            <a:endParaRPr/>
          </a:p>
        </p:txBody>
      </p:sp>
      <p:sp>
        <p:nvSpPr>
          <p:cNvPr id="279" name="Google Shape;279;p4"/>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5"/>
          <p:cNvSpPr txBox="1">
            <a:spLocks noGrp="1"/>
          </p:cNvSpPr>
          <p:nvPr>
            <p:ph type="title"/>
          </p:nvPr>
        </p:nvSpPr>
        <p:spPr>
          <a:xfrm>
            <a:off x="2507663" y="278121"/>
            <a:ext cx="8911687" cy="692223"/>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FF0000"/>
              </a:buClr>
              <a:buSzPts val="3600"/>
              <a:buFont typeface="Century Gothic"/>
              <a:buNone/>
            </a:pPr>
            <a:r>
              <a:rPr lang="it-IT">
                <a:solidFill>
                  <a:srgbClr val="FF0000"/>
                </a:solidFill>
              </a:rPr>
              <a:t>Punto 1: Insediamento dei componenti</a:t>
            </a:r>
            <a:endParaRPr/>
          </a:p>
        </p:txBody>
      </p:sp>
      <p:sp>
        <p:nvSpPr>
          <p:cNvPr id="285" name="Google Shape;285;p5"/>
          <p:cNvSpPr txBox="1">
            <a:spLocks noGrp="1"/>
          </p:cNvSpPr>
          <p:nvPr>
            <p:ph type="body" idx="1"/>
          </p:nvPr>
        </p:nvSpPr>
        <p:spPr>
          <a:xfrm>
            <a:off x="1868993" y="1316333"/>
            <a:ext cx="10189029" cy="4893547"/>
          </a:xfrm>
          <a:prstGeom prst="rect">
            <a:avLst/>
          </a:prstGeom>
          <a:noFill/>
          <a:ln>
            <a:noFill/>
          </a:ln>
        </p:spPr>
        <p:txBody>
          <a:bodyPr spcFirstLastPara="1" wrap="square" lIns="91425" tIns="45700" rIns="91425" bIns="45700" anchor="t" anchorCtr="0">
            <a:normAutofit lnSpcReduction="10000"/>
          </a:bodyPr>
          <a:lstStyle/>
          <a:p>
            <a:pPr marL="342900" lvl="0" indent="-88900" algn="ctr" rtl="0">
              <a:spcBef>
                <a:spcPts val="0"/>
              </a:spcBef>
              <a:spcAft>
                <a:spcPts val="0"/>
              </a:spcAft>
              <a:buSzPts val="4000"/>
              <a:buNone/>
            </a:pPr>
            <a:endParaRPr sz="4000" dirty="0"/>
          </a:p>
          <a:p>
            <a:pPr marL="0" lvl="0" indent="0" algn="ctr" rtl="0">
              <a:spcBef>
                <a:spcPts val="1000"/>
              </a:spcBef>
              <a:spcAft>
                <a:spcPts val="0"/>
              </a:spcAft>
              <a:buSzPts val="4000"/>
              <a:buNone/>
            </a:pPr>
            <a:r>
              <a:rPr lang="it-IT" sz="4000" dirty="0"/>
              <a:t>Costituzione collegio dei docenti </a:t>
            </a:r>
            <a:endParaRPr dirty="0"/>
          </a:p>
          <a:p>
            <a:pPr marL="0" lvl="0" indent="0" algn="ctr" rtl="0">
              <a:spcBef>
                <a:spcPts val="1000"/>
              </a:spcBef>
              <a:spcAft>
                <a:spcPts val="0"/>
              </a:spcAft>
              <a:buSzPts val="4000"/>
              <a:buNone/>
            </a:pPr>
            <a:r>
              <a:rPr lang="it-IT" sz="4000" dirty="0" err="1"/>
              <a:t>a.s.</a:t>
            </a:r>
            <a:r>
              <a:rPr lang="it-IT" sz="4000" dirty="0"/>
              <a:t> </a:t>
            </a:r>
            <a:r>
              <a:rPr lang="it-IT" sz="4000" dirty="0" smtClean="0"/>
              <a:t>2024/2025 </a:t>
            </a:r>
            <a:endParaRPr dirty="0"/>
          </a:p>
          <a:p>
            <a:pPr marL="0" lvl="0" indent="0" algn="ctr" rtl="0">
              <a:spcBef>
                <a:spcPts val="1000"/>
              </a:spcBef>
              <a:spcAft>
                <a:spcPts val="0"/>
              </a:spcAft>
              <a:buSzPts val="3200"/>
              <a:buNone/>
            </a:pPr>
            <a:r>
              <a:rPr lang="it-IT" sz="3200" dirty="0"/>
              <a:t>ai sensi dell’art. 7 Dlgs.297/94</a:t>
            </a:r>
            <a:endParaRPr dirty="0"/>
          </a:p>
          <a:p>
            <a:pPr marL="342900" lvl="0" indent="-88900" algn="ctr" rtl="0">
              <a:spcBef>
                <a:spcPts val="1000"/>
              </a:spcBef>
              <a:spcAft>
                <a:spcPts val="0"/>
              </a:spcAft>
              <a:buSzPts val="4000"/>
              <a:buNone/>
            </a:pPr>
            <a:endParaRPr sz="4000" dirty="0"/>
          </a:p>
          <a:p>
            <a:pPr marL="0" lvl="0" indent="0" algn="ctr" rtl="0">
              <a:spcBef>
                <a:spcPts val="1000"/>
              </a:spcBef>
              <a:spcAft>
                <a:spcPts val="0"/>
              </a:spcAft>
              <a:buSzPts val="4000"/>
              <a:buNone/>
            </a:pPr>
            <a:r>
              <a:rPr lang="it-IT" sz="4000" dirty="0"/>
              <a:t>Nomina del segretario </a:t>
            </a:r>
            <a:r>
              <a:rPr lang="it-IT" sz="4000" dirty="0" smtClean="0"/>
              <a:t>verbalizzante</a:t>
            </a:r>
          </a:p>
          <a:p>
            <a:pPr marL="0" lvl="0" indent="0" algn="ctr" rtl="0">
              <a:spcBef>
                <a:spcPts val="1000"/>
              </a:spcBef>
              <a:spcAft>
                <a:spcPts val="0"/>
              </a:spcAft>
              <a:buSzPts val="4000"/>
              <a:buNone/>
            </a:pPr>
            <a:r>
              <a:rPr lang="it-IT" sz="4000" dirty="0" smtClean="0"/>
              <a:t>LO PORTO LUISA</a:t>
            </a:r>
            <a:endParaRPr sz="4000" dirty="0"/>
          </a:p>
        </p:txBody>
      </p:sp>
      <p:sp>
        <p:nvSpPr>
          <p:cNvPr id="286" name="Google Shape;286;p5"/>
          <p:cNvSpPr txBox="1">
            <a:spLocks noGrp="1"/>
          </p:cNvSpPr>
          <p:nvPr>
            <p:ph type="ftr" idx="11"/>
          </p:nvPr>
        </p:nvSpPr>
        <p:spPr>
          <a:xfrm>
            <a:off x="10276202" y="6286534"/>
            <a:ext cx="1590902"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it-IT"/>
              <a:t>Dirigente scolastico</a:t>
            </a:r>
            <a:endParaRPr/>
          </a:p>
          <a:p>
            <a:pPr marL="0" lvl="0" indent="0" algn="l" rtl="0">
              <a:spcBef>
                <a:spcPts val="0"/>
              </a:spcBef>
              <a:spcAft>
                <a:spcPts val="0"/>
              </a:spcAft>
              <a:buNone/>
            </a:pPr>
            <a:r>
              <a:rPr lang="it-IT"/>
              <a:t> Marilena Giglia</a:t>
            </a:r>
            <a:endParaRPr/>
          </a:p>
        </p:txBody>
      </p:sp>
      <p:sp>
        <p:nvSpPr>
          <p:cNvPr id="287" name="Google Shape;287;p5"/>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6"/>
          <p:cNvSpPr txBox="1">
            <a:spLocks noGrp="1"/>
          </p:cNvSpPr>
          <p:nvPr>
            <p:ph type="body" idx="1"/>
          </p:nvPr>
        </p:nvSpPr>
        <p:spPr>
          <a:xfrm>
            <a:off x="1175657" y="1443046"/>
            <a:ext cx="11016343" cy="4923874"/>
          </a:xfrm>
          <a:prstGeom prst="rect">
            <a:avLst/>
          </a:prstGeom>
          <a:noFill/>
          <a:ln>
            <a:noFill/>
          </a:ln>
        </p:spPr>
        <p:txBody>
          <a:bodyPr spcFirstLastPara="1" wrap="square" lIns="91425" tIns="45700" rIns="91425" bIns="45700" anchor="t" anchorCtr="0">
            <a:normAutofit/>
          </a:bodyPr>
          <a:lstStyle/>
          <a:p>
            <a:pPr marL="0" lvl="0" indent="0" algn="just" rtl="0">
              <a:spcBef>
                <a:spcPts val="0"/>
              </a:spcBef>
              <a:spcAft>
                <a:spcPts val="0"/>
              </a:spcAft>
              <a:buSzPts val="3600"/>
              <a:buNone/>
            </a:pPr>
            <a:r>
              <a:rPr lang="it-IT" sz="3600" dirty="0"/>
              <a:t>il nuovo collegio docenti (organo collegiale annuale) non approva i verbali delle sedute di altro organo collegiale (nel caso in specie collegio docenti </a:t>
            </a:r>
            <a:r>
              <a:rPr lang="it-IT" sz="3600" dirty="0" err="1"/>
              <a:t>a.s.</a:t>
            </a:r>
            <a:r>
              <a:rPr lang="it-IT" sz="3600" dirty="0"/>
              <a:t> </a:t>
            </a:r>
            <a:r>
              <a:rPr lang="it-IT" sz="3600" dirty="0" smtClean="0"/>
              <a:t>23/24)</a:t>
            </a:r>
            <a:endParaRPr dirty="0"/>
          </a:p>
          <a:p>
            <a:pPr marL="0" lvl="0" indent="0" algn="just" rtl="0">
              <a:spcBef>
                <a:spcPts val="1000"/>
              </a:spcBef>
              <a:spcAft>
                <a:spcPts val="0"/>
              </a:spcAft>
              <a:buSzPts val="3600"/>
              <a:buNone/>
            </a:pPr>
            <a:r>
              <a:rPr lang="it-IT" sz="3600" dirty="0"/>
              <a:t>Ai fini della presa d’atto il  verbale del </a:t>
            </a:r>
            <a:r>
              <a:rPr lang="it-IT" sz="3600" dirty="0" smtClean="0"/>
              <a:t>25 </a:t>
            </a:r>
            <a:r>
              <a:rPr lang="it-IT" sz="3600" dirty="0"/>
              <a:t>giugno </a:t>
            </a:r>
            <a:r>
              <a:rPr lang="it-IT" sz="3600" dirty="0" smtClean="0"/>
              <a:t>2024 </a:t>
            </a:r>
            <a:r>
              <a:rPr lang="it-IT" sz="3600" dirty="0"/>
              <a:t>è pubblicato nella sezione del registro elettronico «verbali collegio docenti </a:t>
            </a:r>
            <a:r>
              <a:rPr lang="it-IT" sz="3600" dirty="0" err="1"/>
              <a:t>a.s.</a:t>
            </a:r>
            <a:r>
              <a:rPr lang="it-IT" sz="3600" dirty="0"/>
              <a:t> </a:t>
            </a:r>
            <a:r>
              <a:rPr lang="it-IT" sz="3600" dirty="0" smtClean="0"/>
              <a:t>24/25» </a:t>
            </a:r>
            <a:endParaRPr dirty="0"/>
          </a:p>
        </p:txBody>
      </p:sp>
      <p:sp>
        <p:nvSpPr>
          <p:cNvPr id="293" name="Google Shape;293;p6"/>
          <p:cNvSpPr txBox="1">
            <a:spLocks noGrp="1"/>
          </p:cNvSpPr>
          <p:nvPr>
            <p:ph type="ftr" idx="11"/>
          </p:nvPr>
        </p:nvSpPr>
        <p:spPr>
          <a:xfrm>
            <a:off x="10467120" y="6366920"/>
            <a:ext cx="1490419"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it-IT"/>
              <a:t>Dirigente scolastico</a:t>
            </a:r>
            <a:endParaRPr/>
          </a:p>
          <a:p>
            <a:pPr marL="0" lvl="0" indent="0" algn="l" rtl="0">
              <a:spcBef>
                <a:spcPts val="0"/>
              </a:spcBef>
              <a:spcAft>
                <a:spcPts val="0"/>
              </a:spcAft>
              <a:buNone/>
            </a:pPr>
            <a:r>
              <a:rPr lang="it-IT"/>
              <a:t> Marilena Giglia</a:t>
            </a:r>
            <a:endParaRPr/>
          </a:p>
        </p:txBody>
      </p:sp>
      <p:sp>
        <p:nvSpPr>
          <p:cNvPr id="294" name="Google Shape;294;p6"/>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9</a:t>
            </a:fld>
            <a:endParaRPr/>
          </a:p>
        </p:txBody>
      </p:sp>
      <p:sp>
        <p:nvSpPr>
          <p:cNvPr id="295" name="Google Shape;295;p6"/>
          <p:cNvSpPr/>
          <p:nvPr/>
        </p:nvSpPr>
        <p:spPr>
          <a:xfrm>
            <a:off x="1758462" y="242717"/>
            <a:ext cx="10309608"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3600" dirty="0">
                <a:solidFill>
                  <a:srgbClr val="FF0000"/>
                </a:solidFill>
                <a:latin typeface="Century Gothic"/>
                <a:ea typeface="Century Gothic"/>
                <a:cs typeface="Century Gothic"/>
                <a:sym typeface="Century Gothic"/>
              </a:rPr>
              <a:t>Punto 2: </a:t>
            </a:r>
            <a:r>
              <a:rPr lang="it-IT" sz="3600" dirty="0" smtClean="0">
                <a:solidFill>
                  <a:srgbClr val="FF0000"/>
                </a:solidFill>
                <a:latin typeface="Century Gothic"/>
                <a:ea typeface="Century Gothic"/>
                <a:cs typeface="Century Gothic"/>
                <a:sym typeface="Century Gothic"/>
              </a:rPr>
              <a:t>Verbale </a:t>
            </a:r>
            <a:r>
              <a:rPr lang="it-IT" sz="3600" dirty="0">
                <a:solidFill>
                  <a:srgbClr val="FF0000"/>
                </a:solidFill>
                <a:latin typeface="Century Gothic"/>
                <a:ea typeface="Century Gothic"/>
                <a:cs typeface="Century Gothic"/>
                <a:sym typeface="Century Gothic"/>
              </a:rPr>
              <a:t>collegio dei docenti del </a:t>
            </a:r>
            <a:r>
              <a:rPr lang="it-IT" sz="3600" dirty="0" smtClean="0">
                <a:solidFill>
                  <a:srgbClr val="FF0000"/>
                </a:solidFill>
                <a:latin typeface="Century Gothic"/>
                <a:ea typeface="Century Gothic"/>
                <a:cs typeface="Century Gothic"/>
                <a:sym typeface="Century Gothic"/>
              </a:rPr>
              <a:t>25 </a:t>
            </a:r>
            <a:r>
              <a:rPr lang="it-IT" sz="3600" dirty="0">
                <a:solidFill>
                  <a:srgbClr val="FF0000"/>
                </a:solidFill>
                <a:latin typeface="Century Gothic"/>
                <a:ea typeface="Century Gothic"/>
                <a:cs typeface="Century Gothic"/>
                <a:sym typeface="Century Gothic"/>
              </a:rPr>
              <a:t>giugno </a:t>
            </a:r>
            <a:r>
              <a:rPr lang="it-IT" sz="3600" dirty="0" smtClean="0">
                <a:solidFill>
                  <a:srgbClr val="FF0000"/>
                </a:solidFill>
                <a:latin typeface="Century Gothic"/>
                <a:ea typeface="Century Gothic"/>
                <a:cs typeface="Century Gothic"/>
                <a:sym typeface="Century Gothic"/>
              </a:rPr>
              <a:t>2024 presa d’atto</a:t>
            </a:r>
            <a:endParaRPr sz="3600" dirty="0">
              <a:solidFill>
                <a:srgbClr val="FF0000"/>
              </a:solidFill>
              <a:latin typeface="Century Gothic"/>
              <a:ea typeface="Century Gothic"/>
              <a:cs typeface="Century Gothic"/>
              <a:sym typeface="Century Gothic"/>
            </a:endParaRPr>
          </a:p>
        </p:txBody>
      </p:sp>
    </p:spTree>
  </p:cSld>
  <p:clrMapOvr>
    <a:masterClrMapping/>
  </p:clrMapOvr>
</p:sld>
</file>

<file path=ppt/theme/theme1.xml><?xml version="1.0" encoding="utf-8"?>
<a:theme xmlns:a="http://schemas.openxmlformats.org/drawingml/2006/main" name="Filo">
  <a:themeElements>
    <a:clrScheme name="Filo">
      <a:dk1>
        <a:srgbClr val="000000"/>
      </a:dk1>
      <a:lt1>
        <a:srgbClr val="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4271</TotalTime>
  <Words>2827</Words>
  <Application>Microsoft Office PowerPoint</Application>
  <PresentationFormat>Widescreen</PresentationFormat>
  <Paragraphs>396</Paragraphs>
  <Slides>43</Slides>
  <Notes>34</Notes>
  <HiddenSlides>0</HiddenSlides>
  <MMClips>0</MMClips>
  <ScaleCrop>false</ScaleCrop>
  <HeadingPairs>
    <vt:vector size="8" baseType="variant">
      <vt:variant>
        <vt:lpstr>Caratteri utilizzati</vt:lpstr>
      </vt:variant>
      <vt:variant>
        <vt:i4>7</vt:i4>
      </vt:variant>
      <vt:variant>
        <vt:lpstr>Tema</vt:lpstr>
      </vt:variant>
      <vt:variant>
        <vt:i4>1</vt:i4>
      </vt:variant>
      <vt:variant>
        <vt:lpstr>Server OLE incorporati</vt:lpstr>
      </vt:variant>
      <vt:variant>
        <vt:i4>1</vt:i4>
      </vt:variant>
      <vt:variant>
        <vt:lpstr>Titoli diapositive</vt:lpstr>
      </vt:variant>
      <vt:variant>
        <vt:i4>43</vt:i4>
      </vt:variant>
    </vt:vector>
  </HeadingPairs>
  <TitlesOfParts>
    <vt:vector size="52" baseType="lpstr">
      <vt:lpstr>Times New Roman</vt:lpstr>
      <vt:lpstr>Arial Narrow</vt:lpstr>
      <vt:lpstr>Verdana</vt:lpstr>
      <vt:lpstr>Arial</vt:lpstr>
      <vt:lpstr>Century Gothic</vt:lpstr>
      <vt:lpstr>Noto Sans Symbols</vt:lpstr>
      <vt:lpstr>Calibri</vt:lpstr>
      <vt:lpstr>Filo</vt:lpstr>
      <vt:lpstr>Foglio di lavoro di Microsoft Excel</vt:lpstr>
      <vt:lpstr>Presentazione standard di PowerPoint</vt:lpstr>
      <vt:lpstr>BENTROVATI</vt:lpstr>
      <vt:lpstr>La scuola si trova di fronte a due grandi sfide:  la carenza di pensiero  di  senso.  I. FIORIN</vt:lpstr>
      <vt:lpstr>LA NOSTRA VISION E LE LEVE STRATEGICHE</vt:lpstr>
      <vt:lpstr>NUOVE SFIDE </vt:lpstr>
      <vt:lpstr>Presentazione standard di PowerPoint</vt:lpstr>
      <vt:lpstr>Ordine del giorno:</vt:lpstr>
      <vt:lpstr>Punto 1: Insediamento dei componenti</vt:lpstr>
      <vt:lpstr>Presentazione standard di PowerPoint</vt:lpstr>
      <vt:lpstr>Presentazione standard di PowerPoint</vt:lpstr>
      <vt:lpstr>Punto 4 ^ Calendario attività mese settembre 2024    </vt:lpstr>
      <vt:lpstr>Punto 5 ^ Aree strumentali (delibera)          </vt:lpstr>
      <vt:lpstr>AREA1:  INCLUSIONE  (2 collaboratori scuola primaria e scuola secondaria di I grado) </vt:lpstr>
      <vt:lpstr>Area 2: VALUTAZIONE E MIGLIORAMENTO (1 collaboratore)</vt:lpstr>
      <vt:lpstr>AREA 3 : RAV- PTOF-Pdm- RS  (1 collaboratore) </vt:lpstr>
      <vt:lpstr> AREA 4: CONTINUITA’ E ORIENTAMENTO  (1 collaboratore)      </vt:lpstr>
      <vt:lpstr>Area 5 : INTERNAZIONALIZZAZIONE (1 collaboratore)</vt:lpstr>
      <vt:lpstr>Punto 6^ Assegnazione incarichi organizzativi (delibera)  </vt:lpstr>
      <vt:lpstr>      </vt:lpstr>
      <vt:lpstr> Non limitiamoci a fare qualche cosa: Siamo presenti! Passare consapevolmente  dal paradigma della paura e  del controllo  a quello  della responsabilità, dell’impegno e dell’intesa</vt:lpstr>
      <vt:lpstr>COMMISSIONI E REFERENTI</vt:lpstr>
      <vt:lpstr>Presentazione standard di PowerPoint</vt:lpstr>
      <vt:lpstr>Presentazione standard di PowerPoint</vt:lpstr>
      <vt:lpstr>Compiti del coordinatore di classe </vt:lpstr>
      <vt:lpstr>Presentazione standard di PowerPoint</vt:lpstr>
      <vt:lpstr>Punto 7^ Individuazione animatore digitale (delibera) </vt:lpstr>
      <vt:lpstr>L’innovatore digitale </vt:lpstr>
      <vt:lpstr>Punto^  8  Disposizioni organizzative 24/25</vt:lpstr>
      <vt:lpstr>Punto 9 Suddivisione temporale anno scolastico ai fini della valutazione periodica (delibera) </vt:lpstr>
      <vt:lpstr>Punto 10^ Educazione motoria scuola primaria sensi dell’articolo 1, comma 329 e ss., della legge 30 dicembre 2021, n.234 attribuzione discipline (delibera)  </vt:lpstr>
      <vt:lpstr>Punto 11^ Avvio aule Laboratorio Ambiti Disciplinari plesso Don Bosco(delibera) ;</vt:lpstr>
      <vt:lpstr>Punto 11^ Progetti di potenziamento ALAD Don Bosco (delibera) ;</vt:lpstr>
      <vt:lpstr>Punto 13^ attivazione Gsuite docenti (delibera) ;</vt:lpstr>
      <vt:lpstr>Punto 14^ Adozioni uniformi di istituto(delibera)</vt:lpstr>
      <vt:lpstr>Punto 15 ^ Autorizzazione POLO ARTISTICO PERFORMATIVO Dec USR sicilia .416 del 07/08/2024 (Presa d’atto)</vt:lpstr>
      <vt:lpstr>Punto ^ 16 Comunicazioni del DS</vt:lpstr>
      <vt:lpstr>Presentazione standard di PowerPoint</vt:lpstr>
      <vt:lpstr>Nota 5274 del 11 luglio 2024 DIVIETO UTILIZZO CELLULARI</vt:lpstr>
      <vt:lpstr>REGISTRO ELETTRONICO</vt:lpstr>
      <vt:lpstr>COMPITI PER CASA</vt:lpstr>
      <vt:lpstr>ADEMPIMENTI</vt:lpstr>
      <vt:lpstr>Presentazione standard di PowerPoint</vt:lpstr>
      <vt:lpstr>Grazie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Maria Cristina Cigliano</dc:creator>
  <cp:lastModifiedBy>Marilena Giglia</cp:lastModifiedBy>
  <cp:revision>50</cp:revision>
  <dcterms:created xsi:type="dcterms:W3CDTF">2018-02-21T11:38:54Z</dcterms:created>
  <dcterms:modified xsi:type="dcterms:W3CDTF">2024-09-01T11:16:20Z</dcterms:modified>
</cp:coreProperties>
</file>